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0692003" cy="755999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28665" y="338277"/>
            <a:ext cx="755650" cy="636905"/>
          </a:xfrm>
          <a:custGeom>
            <a:avLst/>
            <a:gdLst/>
            <a:ahLst/>
            <a:cxnLst/>
            <a:rect l="l" t="t" r="r" b="b"/>
            <a:pathLst>
              <a:path w="755650" h="636905">
                <a:moveTo>
                  <a:pt x="377619" y="0"/>
                </a:moveTo>
                <a:lnTo>
                  <a:pt x="346569" y="5288"/>
                </a:lnTo>
                <a:lnTo>
                  <a:pt x="321202" y="19708"/>
                </a:lnTo>
                <a:lnTo>
                  <a:pt x="304093" y="41089"/>
                </a:lnTo>
                <a:lnTo>
                  <a:pt x="297818" y="67259"/>
                </a:lnTo>
                <a:lnTo>
                  <a:pt x="276859" y="47241"/>
                </a:lnTo>
                <a:lnTo>
                  <a:pt x="249359" y="35936"/>
                </a:lnTo>
                <a:lnTo>
                  <a:pt x="218836" y="34138"/>
                </a:lnTo>
                <a:lnTo>
                  <a:pt x="188809" y="42646"/>
                </a:lnTo>
                <a:lnTo>
                  <a:pt x="165057" y="60309"/>
                </a:lnTo>
                <a:lnTo>
                  <a:pt x="151643" y="83488"/>
                </a:lnTo>
                <a:lnTo>
                  <a:pt x="149510" y="109217"/>
                </a:lnTo>
                <a:lnTo>
                  <a:pt x="159600" y="134531"/>
                </a:lnTo>
                <a:lnTo>
                  <a:pt x="129573" y="126023"/>
                </a:lnTo>
                <a:lnTo>
                  <a:pt x="99051" y="127820"/>
                </a:lnTo>
                <a:lnTo>
                  <a:pt x="71551" y="139126"/>
                </a:lnTo>
                <a:lnTo>
                  <a:pt x="50591" y="159143"/>
                </a:lnTo>
                <a:lnTo>
                  <a:pt x="40501" y="184450"/>
                </a:lnTo>
                <a:lnTo>
                  <a:pt x="42634" y="210177"/>
                </a:lnTo>
                <a:lnTo>
                  <a:pt x="56048" y="233358"/>
                </a:lnTo>
                <a:lnTo>
                  <a:pt x="79800" y="251028"/>
                </a:lnTo>
                <a:lnTo>
                  <a:pt x="48751" y="256317"/>
                </a:lnTo>
                <a:lnTo>
                  <a:pt x="23384" y="270737"/>
                </a:lnTo>
                <a:lnTo>
                  <a:pt x="6275" y="292117"/>
                </a:lnTo>
                <a:lnTo>
                  <a:pt x="0" y="318287"/>
                </a:lnTo>
                <a:lnTo>
                  <a:pt x="6275" y="344457"/>
                </a:lnTo>
                <a:lnTo>
                  <a:pt x="23384" y="365837"/>
                </a:lnTo>
                <a:lnTo>
                  <a:pt x="48751" y="380257"/>
                </a:lnTo>
                <a:lnTo>
                  <a:pt x="79800" y="385546"/>
                </a:lnTo>
                <a:lnTo>
                  <a:pt x="56048" y="403209"/>
                </a:lnTo>
                <a:lnTo>
                  <a:pt x="42634" y="426386"/>
                </a:lnTo>
                <a:lnTo>
                  <a:pt x="40501" y="452112"/>
                </a:lnTo>
                <a:lnTo>
                  <a:pt x="50591" y="477418"/>
                </a:lnTo>
                <a:lnTo>
                  <a:pt x="71551" y="497441"/>
                </a:lnTo>
                <a:lnTo>
                  <a:pt x="99051" y="508747"/>
                </a:lnTo>
                <a:lnTo>
                  <a:pt x="129573" y="510545"/>
                </a:lnTo>
                <a:lnTo>
                  <a:pt x="159600" y="502043"/>
                </a:lnTo>
                <a:lnTo>
                  <a:pt x="149510" y="527350"/>
                </a:lnTo>
                <a:lnTo>
                  <a:pt x="151643" y="553075"/>
                </a:lnTo>
                <a:lnTo>
                  <a:pt x="165057" y="576252"/>
                </a:lnTo>
                <a:lnTo>
                  <a:pt x="188809" y="593915"/>
                </a:lnTo>
                <a:lnTo>
                  <a:pt x="218836" y="602423"/>
                </a:lnTo>
                <a:lnTo>
                  <a:pt x="249359" y="600625"/>
                </a:lnTo>
                <a:lnTo>
                  <a:pt x="276859" y="589320"/>
                </a:lnTo>
                <a:lnTo>
                  <a:pt x="297818" y="569302"/>
                </a:lnTo>
                <a:lnTo>
                  <a:pt x="304093" y="595473"/>
                </a:lnTo>
                <a:lnTo>
                  <a:pt x="321202" y="616853"/>
                </a:lnTo>
                <a:lnTo>
                  <a:pt x="346569" y="631273"/>
                </a:lnTo>
                <a:lnTo>
                  <a:pt x="377619" y="636562"/>
                </a:lnTo>
                <a:lnTo>
                  <a:pt x="408668" y="631273"/>
                </a:lnTo>
                <a:lnTo>
                  <a:pt x="434035" y="616853"/>
                </a:lnTo>
                <a:lnTo>
                  <a:pt x="451144" y="595473"/>
                </a:lnTo>
                <a:lnTo>
                  <a:pt x="457419" y="569302"/>
                </a:lnTo>
                <a:lnTo>
                  <a:pt x="478378" y="589320"/>
                </a:lnTo>
                <a:lnTo>
                  <a:pt x="505878" y="600625"/>
                </a:lnTo>
                <a:lnTo>
                  <a:pt x="536401" y="602423"/>
                </a:lnTo>
                <a:lnTo>
                  <a:pt x="566428" y="593915"/>
                </a:lnTo>
                <a:lnTo>
                  <a:pt x="590180" y="576252"/>
                </a:lnTo>
                <a:lnTo>
                  <a:pt x="603594" y="553075"/>
                </a:lnTo>
                <a:lnTo>
                  <a:pt x="605727" y="527350"/>
                </a:lnTo>
                <a:lnTo>
                  <a:pt x="595637" y="502043"/>
                </a:lnTo>
                <a:lnTo>
                  <a:pt x="625664" y="510545"/>
                </a:lnTo>
                <a:lnTo>
                  <a:pt x="656187" y="508747"/>
                </a:lnTo>
                <a:lnTo>
                  <a:pt x="683687" y="497441"/>
                </a:lnTo>
                <a:lnTo>
                  <a:pt x="704646" y="477418"/>
                </a:lnTo>
                <a:lnTo>
                  <a:pt x="714736" y="452112"/>
                </a:lnTo>
                <a:lnTo>
                  <a:pt x="712603" y="426386"/>
                </a:lnTo>
                <a:lnTo>
                  <a:pt x="699189" y="403209"/>
                </a:lnTo>
                <a:lnTo>
                  <a:pt x="675438" y="385546"/>
                </a:lnTo>
                <a:lnTo>
                  <a:pt x="706487" y="380257"/>
                </a:lnTo>
                <a:lnTo>
                  <a:pt x="731855" y="365837"/>
                </a:lnTo>
                <a:lnTo>
                  <a:pt x="748965" y="344457"/>
                </a:lnTo>
                <a:lnTo>
                  <a:pt x="755241" y="318287"/>
                </a:lnTo>
                <a:lnTo>
                  <a:pt x="748965" y="292117"/>
                </a:lnTo>
                <a:lnTo>
                  <a:pt x="731855" y="270737"/>
                </a:lnTo>
                <a:lnTo>
                  <a:pt x="706487" y="256317"/>
                </a:lnTo>
                <a:lnTo>
                  <a:pt x="675438" y="251028"/>
                </a:lnTo>
                <a:lnTo>
                  <a:pt x="699189" y="233358"/>
                </a:lnTo>
                <a:lnTo>
                  <a:pt x="712603" y="210177"/>
                </a:lnTo>
                <a:lnTo>
                  <a:pt x="714736" y="184450"/>
                </a:lnTo>
                <a:lnTo>
                  <a:pt x="704646" y="159143"/>
                </a:lnTo>
                <a:lnTo>
                  <a:pt x="683687" y="139126"/>
                </a:lnTo>
                <a:lnTo>
                  <a:pt x="656187" y="127820"/>
                </a:lnTo>
                <a:lnTo>
                  <a:pt x="625664" y="126023"/>
                </a:lnTo>
                <a:lnTo>
                  <a:pt x="595637" y="134531"/>
                </a:lnTo>
                <a:lnTo>
                  <a:pt x="605727" y="109217"/>
                </a:lnTo>
                <a:lnTo>
                  <a:pt x="603594" y="83488"/>
                </a:lnTo>
                <a:lnTo>
                  <a:pt x="590180" y="60309"/>
                </a:lnTo>
                <a:lnTo>
                  <a:pt x="566428" y="42646"/>
                </a:lnTo>
                <a:lnTo>
                  <a:pt x="536401" y="34138"/>
                </a:lnTo>
                <a:lnTo>
                  <a:pt x="505878" y="35936"/>
                </a:lnTo>
                <a:lnTo>
                  <a:pt x="478378" y="47241"/>
                </a:lnTo>
                <a:lnTo>
                  <a:pt x="457419" y="67259"/>
                </a:lnTo>
                <a:lnTo>
                  <a:pt x="451144" y="41089"/>
                </a:lnTo>
                <a:lnTo>
                  <a:pt x="434035" y="19708"/>
                </a:lnTo>
                <a:lnTo>
                  <a:pt x="408668" y="5288"/>
                </a:lnTo>
                <a:lnTo>
                  <a:pt x="377619" y="0"/>
                </a:lnTo>
                <a:close/>
              </a:path>
            </a:pathLst>
          </a:custGeom>
          <a:solidFill>
            <a:srgbClr val="4EFF57">
              <a:alpha val="418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528665" y="338277"/>
            <a:ext cx="755650" cy="636905"/>
          </a:xfrm>
          <a:custGeom>
            <a:avLst/>
            <a:gdLst/>
            <a:ahLst/>
            <a:cxnLst/>
            <a:rect l="l" t="t" r="r" b="b"/>
            <a:pathLst>
              <a:path w="755650" h="636905">
                <a:moveTo>
                  <a:pt x="297818" y="67259"/>
                </a:moveTo>
                <a:lnTo>
                  <a:pt x="304093" y="41089"/>
                </a:lnTo>
                <a:lnTo>
                  <a:pt x="321202" y="19708"/>
                </a:lnTo>
                <a:lnTo>
                  <a:pt x="346569" y="5288"/>
                </a:lnTo>
                <a:lnTo>
                  <a:pt x="377619" y="0"/>
                </a:lnTo>
                <a:lnTo>
                  <a:pt x="408668" y="5288"/>
                </a:lnTo>
                <a:lnTo>
                  <a:pt x="434035" y="19708"/>
                </a:lnTo>
                <a:lnTo>
                  <a:pt x="451144" y="41089"/>
                </a:lnTo>
                <a:lnTo>
                  <a:pt x="457419" y="67259"/>
                </a:lnTo>
                <a:lnTo>
                  <a:pt x="478378" y="47241"/>
                </a:lnTo>
                <a:lnTo>
                  <a:pt x="505878" y="35936"/>
                </a:lnTo>
                <a:lnTo>
                  <a:pt x="536401" y="34138"/>
                </a:lnTo>
                <a:lnTo>
                  <a:pt x="566428" y="42646"/>
                </a:lnTo>
                <a:lnTo>
                  <a:pt x="590180" y="60309"/>
                </a:lnTo>
                <a:lnTo>
                  <a:pt x="603594" y="83488"/>
                </a:lnTo>
                <a:lnTo>
                  <a:pt x="605727" y="109217"/>
                </a:lnTo>
                <a:lnTo>
                  <a:pt x="595637" y="134531"/>
                </a:lnTo>
                <a:lnTo>
                  <a:pt x="625664" y="126023"/>
                </a:lnTo>
                <a:lnTo>
                  <a:pt x="656187" y="127820"/>
                </a:lnTo>
                <a:lnTo>
                  <a:pt x="683687" y="139126"/>
                </a:lnTo>
                <a:lnTo>
                  <a:pt x="704646" y="159143"/>
                </a:lnTo>
                <a:lnTo>
                  <a:pt x="714736" y="184450"/>
                </a:lnTo>
                <a:lnTo>
                  <a:pt x="712603" y="210177"/>
                </a:lnTo>
                <a:lnTo>
                  <a:pt x="699189" y="233358"/>
                </a:lnTo>
                <a:lnTo>
                  <a:pt x="675438" y="251028"/>
                </a:lnTo>
                <a:lnTo>
                  <a:pt x="706487" y="256317"/>
                </a:lnTo>
                <a:lnTo>
                  <a:pt x="731855" y="270737"/>
                </a:lnTo>
                <a:lnTo>
                  <a:pt x="748965" y="292117"/>
                </a:lnTo>
                <a:lnTo>
                  <a:pt x="755241" y="318287"/>
                </a:lnTo>
                <a:lnTo>
                  <a:pt x="748965" y="344457"/>
                </a:lnTo>
                <a:lnTo>
                  <a:pt x="731855" y="365837"/>
                </a:lnTo>
                <a:lnTo>
                  <a:pt x="706487" y="380257"/>
                </a:lnTo>
                <a:lnTo>
                  <a:pt x="675438" y="385546"/>
                </a:lnTo>
                <a:lnTo>
                  <a:pt x="699189" y="403209"/>
                </a:lnTo>
                <a:lnTo>
                  <a:pt x="712603" y="426386"/>
                </a:lnTo>
                <a:lnTo>
                  <a:pt x="714736" y="452112"/>
                </a:lnTo>
                <a:lnTo>
                  <a:pt x="704646" y="477418"/>
                </a:lnTo>
                <a:lnTo>
                  <a:pt x="683687" y="497441"/>
                </a:lnTo>
                <a:lnTo>
                  <a:pt x="656187" y="508747"/>
                </a:lnTo>
                <a:lnTo>
                  <a:pt x="625664" y="510545"/>
                </a:lnTo>
                <a:lnTo>
                  <a:pt x="595637" y="502043"/>
                </a:lnTo>
                <a:lnTo>
                  <a:pt x="605727" y="527350"/>
                </a:lnTo>
                <a:lnTo>
                  <a:pt x="603594" y="553075"/>
                </a:lnTo>
                <a:lnTo>
                  <a:pt x="590180" y="576252"/>
                </a:lnTo>
                <a:lnTo>
                  <a:pt x="566428" y="593915"/>
                </a:lnTo>
                <a:lnTo>
                  <a:pt x="536401" y="602423"/>
                </a:lnTo>
                <a:lnTo>
                  <a:pt x="505878" y="600625"/>
                </a:lnTo>
                <a:lnTo>
                  <a:pt x="478378" y="589320"/>
                </a:lnTo>
                <a:lnTo>
                  <a:pt x="457419" y="569302"/>
                </a:lnTo>
                <a:lnTo>
                  <a:pt x="451144" y="595473"/>
                </a:lnTo>
                <a:lnTo>
                  <a:pt x="434035" y="616853"/>
                </a:lnTo>
                <a:lnTo>
                  <a:pt x="408668" y="631273"/>
                </a:lnTo>
                <a:lnTo>
                  <a:pt x="377619" y="636562"/>
                </a:lnTo>
                <a:lnTo>
                  <a:pt x="346569" y="631273"/>
                </a:lnTo>
                <a:lnTo>
                  <a:pt x="321202" y="616853"/>
                </a:lnTo>
                <a:lnTo>
                  <a:pt x="304093" y="595473"/>
                </a:lnTo>
                <a:lnTo>
                  <a:pt x="297818" y="569302"/>
                </a:lnTo>
                <a:lnTo>
                  <a:pt x="276859" y="589320"/>
                </a:lnTo>
                <a:lnTo>
                  <a:pt x="249359" y="600625"/>
                </a:lnTo>
                <a:lnTo>
                  <a:pt x="218836" y="602423"/>
                </a:lnTo>
                <a:lnTo>
                  <a:pt x="188809" y="593915"/>
                </a:lnTo>
                <a:lnTo>
                  <a:pt x="165057" y="576252"/>
                </a:lnTo>
                <a:lnTo>
                  <a:pt x="151643" y="553075"/>
                </a:lnTo>
                <a:lnTo>
                  <a:pt x="149510" y="527350"/>
                </a:lnTo>
                <a:lnTo>
                  <a:pt x="159600" y="502043"/>
                </a:lnTo>
                <a:lnTo>
                  <a:pt x="129573" y="510545"/>
                </a:lnTo>
                <a:lnTo>
                  <a:pt x="99051" y="508747"/>
                </a:lnTo>
                <a:lnTo>
                  <a:pt x="71551" y="497441"/>
                </a:lnTo>
                <a:lnTo>
                  <a:pt x="50591" y="477418"/>
                </a:lnTo>
                <a:lnTo>
                  <a:pt x="40501" y="452112"/>
                </a:lnTo>
                <a:lnTo>
                  <a:pt x="42634" y="426386"/>
                </a:lnTo>
                <a:lnTo>
                  <a:pt x="56048" y="403209"/>
                </a:lnTo>
                <a:lnTo>
                  <a:pt x="79800" y="385546"/>
                </a:lnTo>
                <a:lnTo>
                  <a:pt x="48751" y="380257"/>
                </a:lnTo>
                <a:lnTo>
                  <a:pt x="23384" y="365837"/>
                </a:lnTo>
                <a:lnTo>
                  <a:pt x="6275" y="344457"/>
                </a:lnTo>
                <a:lnTo>
                  <a:pt x="0" y="318287"/>
                </a:lnTo>
                <a:lnTo>
                  <a:pt x="6275" y="292117"/>
                </a:lnTo>
                <a:lnTo>
                  <a:pt x="23384" y="270737"/>
                </a:lnTo>
                <a:lnTo>
                  <a:pt x="48751" y="256317"/>
                </a:lnTo>
                <a:lnTo>
                  <a:pt x="79800" y="251028"/>
                </a:lnTo>
                <a:lnTo>
                  <a:pt x="56048" y="233358"/>
                </a:lnTo>
                <a:lnTo>
                  <a:pt x="42634" y="210177"/>
                </a:lnTo>
                <a:lnTo>
                  <a:pt x="40501" y="184450"/>
                </a:lnTo>
                <a:lnTo>
                  <a:pt x="50591" y="159143"/>
                </a:lnTo>
                <a:lnTo>
                  <a:pt x="71551" y="139126"/>
                </a:lnTo>
                <a:lnTo>
                  <a:pt x="99051" y="127820"/>
                </a:lnTo>
                <a:lnTo>
                  <a:pt x="129573" y="126023"/>
                </a:lnTo>
                <a:lnTo>
                  <a:pt x="159600" y="134531"/>
                </a:lnTo>
                <a:lnTo>
                  <a:pt x="149510" y="109217"/>
                </a:lnTo>
                <a:lnTo>
                  <a:pt x="151643" y="83488"/>
                </a:lnTo>
                <a:lnTo>
                  <a:pt x="165057" y="60309"/>
                </a:lnTo>
                <a:lnTo>
                  <a:pt x="188809" y="42646"/>
                </a:lnTo>
                <a:lnTo>
                  <a:pt x="218836" y="34138"/>
                </a:lnTo>
                <a:lnTo>
                  <a:pt x="249359" y="35936"/>
                </a:lnTo>
                <a:lnTo>
                  <a:pt x="276859" y="47241"/>
                </a:lnTo>
                <a:lnTo>
                  <a:pt x="297818" y="67259"/>
                </a:lnTo>
                <a:close/>
              </a:path>
            </a:pathLst>
          </a:custGeom>
          <a:ln w="29549">
            <a:solidFill>
              <a:srgbClr val="4D0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96249" y="1177353"/>
            <a:ext cx="6424930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282" y="1281353"/>
            <a:ext cx="6978015" cy="4832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2.png"/><Relationship Id="rId7" Type="http://schemas.openxmlformats.org/officeDocument/2006/relationships/image" Target="../media/image27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2.png"/><Relationship Id="rId7" Type="http://schemas.openxmlformats.org/officeDocument/2006/relationships/image" Target="../media/image28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2.png"/><Relationship Id="rId7" Type="http://schemas.openxmlformats.org/officeDocument/2006/relationships/image" Target="../media/image29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30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2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9.jpg"/><Relationship Id="rId8" Type="http://schemas.openxmlformats.org/officeDocument/2006/relationships/image" Target="../media/image10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13.jpg"/><Relationship Id="rId8" Type="http://schemas.openxmlformats.org/officeDocument/2006/relationships/image" Target="../media/image1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19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2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9355" y="504152"/>
            <a:ext cx="13398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95">
                <a:solidFill>
                  <a:srgbClr val="010101"/>
                </a:solidFill>
                <a:latin typeface="Trebuchet MS"/>
                <a:cs typeface="Trebuchet MS"/>
              </a:rPr>
              <a:t>1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120" y="4736719"/>
            <a:ext cx="1328576" cy="163517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895934"/>
            <a:ext cx="10156190" cy="6128385"/>
            <a:chOff x="0" y="895934"/>
            <a:chExt cx="10156190" cy="61283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6043" y="895934"/>
              <a:ext cx="8539924" cy="612818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852883"/>
              <a:ext cx="1816023" cy="107903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945" y="2944190"/>
              <a:ext cx="1620001" cy="162000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0827" y="1408912"/>
              <a:ext cx="920750" cy="1187450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12550" y="363334"/>
            <a:ext cx="2762504" cy="464616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956117" y="1220863"/>
            <a:ext cx="567182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/>
              <a:t>I</a:t>
            </a:r>
            <a:r>
              <a:rPr dirty="0" sz="2400" spc="-200"/>
              <a:t> </a:t>
            </a:r>
            <a:r>
              <a:rPr dirty="0" sz="2400" spc="-5"/>
              <a:t>alla</a:t>
            </a:r>
            <a:r>
              <a:rPr dirty="0" sz="2400" spc="-200"/>
              <a:t> </a:t>
            </a:r>
            <a:r>
              <a:rPr dirty="0" sz="2400" spc="20"/>
              <a:t>världsreligioner</a:t>
            </a:r>
            <a:r>
              <a:rPr dirty="0" sz="2400" spc="-200"/>
              <a:t> </a:t>
            </a:r>
            <a:r>
              <a:rPr dirty="0" sz="2400" spc="20"/>
              <a:t>finns</a:t>
            </a:r>
            <a:r>
              <a:rPr dirty="0" sz="2400" spc="-200"/>
              <a:t> </a:t>
            </a:r>
            <a:r>
              <a:rPr dirty="0" sz="2400" spc="-120"/>
              <a:t>ett</a:t>
            </a:r>
            <a:r>
              <a:rPr dirty="0" sz="2400" spc="-200"/>
              <a:t> </a:t>
            </a:r>
            <a:r>
              <a:rPr dirty="0" sz="2400" spc="-45"/>
              <a:t>löfte</a:t>
            </a:r>
            <a:r>
              <a:rPr dirty="0" sz="2400" spc="-200"/>
              <a:t> </a:t>
            </a:r>
            <a:r>
              <a:rPr dirty="0" sz="2400" spc="60"/>
              <a:t>om</a:t>
            </a:r>
            <a:r>
              <a:rPr dirty="0" sz="2400" spc="-200"/>
              <a:t> </a:t>
            </a:r>
            <a:r>
              <a:rPr dirty="0" sz="2400" spc="-10"/>
              <a:t>en</a:t>
            </a:r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1956117" y="1525663"/>
            <a:ext cx="6336665" cy="496316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 marR="25400">
              <a:lnSpc>
                <a:spcPts val="2400"/>
              </a:lnSpc>
              <a:spcBef>
                <a:spcPts val="580"/>
              </a:spcBef>
            </a:pPr>
            <a:r>
              <a:rPr dirty="0" sz="2400" spc="30">
                <a:latin typeface="Trebuchet MS"/>
                <a:cs typeface="Trebuchet MS"/>
              </a:rPr>
              <a:t>avlägsen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0">
                <a:latin typeface="Trebuchet MS"/>
                <a:cs typeface="Trebuchet MS"/>
              </a:rPr>
              <a:t>framtid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40">
                <a:latin typeface="Trebuchet MS"/>
                <a:cs typeface="Trebuchet MS"/>
              </a:rPr>
              <a:t>då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fred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och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">
                <a:latin typeface="Trebuchet MS"/>
                <a:cs typeface="Trebuchet MS"/>
              </a:rPr>
              <a:t>rättvisa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00">
                <a:latin typeface="Trebuchet MS"/>
                <a:cs typeface="Trebuchet MS"/>
              </a:rPr>
              <a:t>ska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5">
                <a:latin typeface="Trebuchet MS"/>
                <a:cs typeface="Trebuchet MS"/>
              </a:rPr>
              <a:t>råda  </a:t>
            </a:r>
            <a:r>
              <a:rPr dirty="0" sz="2400" spc="-65">
                <a:latin typeface="Trebuchet MS"/>
                <a:cs typeface="Trebuchet MS"/>
              </a:rPr>
              <a:t>i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15">
                <a:latin typeface="Trebuchet MS"/>
                <a:cs typeface="Trebuchet MS"/>
              </a:rPr>
              <a:t>världen.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100">
              <a:latin typeface="Trebuchet MS"/>
              <a:cs typeface="Trebuchet MS"/>
            </a:endParaRPr>
          </a:p>
          <a:p>
            <a:pPr marL="12700" marR="5080">
              <a:lnSpc>
                <a:spcPts val="2400"/>
              </a:lnSpc>
              <a:spcBef>
                <a:spcPts val="5"/>
              </a:spcBef>
            </a:pPr>
            <a:r>
              <a:rPr dirty="0" sz="2400" spc="105">
                <a:latin typeface="Trebuchet MS"/>
                <a:cs typeface="Trebuchet MS"/>
              </a:rPr>
              <a:t>Men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denna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5">
                <a:latin typeface="Trebuchet MS"/>
                <a:cs typeface="Trebuchet MS"/>
              </a:rPr>
              <a:t>paradisiska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0">
                <a:latin typeface="Trebuchet MS"/>
                <a:cs typeface="Trebuchet MS"/>
              </a:rPr>
              <a:t>framtid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00">
                <a:latin typeface="Trebuchet MS"/>
                <a:cs typeface="Trebuchet MS"/>
              </a:rPr>
              <a:t>ska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5">
                <a:latin typeface="Trebuchet MS"/>
                <a:cs typeface="Trebuchet MS"/>
              </a:rPr>
              <a:t>föregås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0">
                <a:latin typeface="Trebuchet MS"/>
                <a:cs typeface="Trebuchet MS"/>
              </a:rPr>
              <a:t>av  </a:t>
            </a:r>
            <a:r>
              <a:rPr dirty="0" sz="2400" spc="-10">
                <a:latin typeface="Trebuchet MS"/>
                <a:cs typeface="Trebuchet MS"/>
              </a:rPr>
              <a:t>en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60">
                <a:latin typeface="Trebuchet MS"/>
                <a:cs typeface="Trebuchet MS"/>
              </a:rPr>
              <a:t>tid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av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0">
                <a:latin typeface="Trebuchet MS"/>
                <a:cs typeface="Trebuchet MS"/>
              </a:rPr>
              <a:t>olyckor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och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">
                <a:latin typeface="Trebuchet MS"/>
                <a:cs typeface="Trebuchet MS"/>
              </a:rPr>
              <a:t>katastrofer.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100">
              <a:latin typeface="Trebuchet MS"/>
              <a:cs typeface="Trebuchet MS"/>
            </a:endParaRPr>
          </a:p>
          <a:p>
            <a:pPr marL="12700" marR="13970">
              <a:lnSpc>
                <a:spcPts val="2400"/>
              </a:lnSpc>
            </a:pPr>
            <a:r>
              <a:rPr dirty="0" sz="2400" spc="-15">
                <a:latin typeface="Trebuchet MS"/>
                <a:cs typeface="Trebuchet MS"/>
              </a:rPr>
              <a:t>I </a:t>
            </a:r>
            <a:r>
              <a:rPr dirty="0" sz="2400" spc="20">
                <a:latin typeface="Trebuchet MS"/>
                <a:cs typeface="Trebuchet MS"/>
              </a:rPr>
              <a:t>kristendomen </a:t>
            </a:r>
            <a:r>
              <a:rPr dirty="0" sz="2400" spc="30">
                <a:latin typeface="Trebuchet MS"/>
                <a:cs typeface="Trebuchet MS"/>
              </a:rPr>
              <a:t>väntas </a:t>
            </a:r>
            <a:r>
              <a:rPr dirty="0" sz="2400" spc="-70">
                <a:latin typeface="Trebuchet MS"/>
                <a:cs typeface="Trebuchet MS"/>
              </a:rPr>
              <a:t>det </a:t>
            </a:r>
            <a:r>
              <a:rPr dirty="0" sz="2400" spc="25">
                <a:latin typeface="Trebuchet MS"/>
                <a:cs typeface="Trebuchet MS"/>
              </a:rPr>
              <a:t>framtida </a:t>
            </a:r>
            <a:r>
              <a:rPr dirty="0" sz="2400" spc="15">
                <a:latin typeface="Trebuchet MS"/>
                <a:cs typeface="Trebuchet MS"/>
              </a:rPr>
              <a:t>paradiset </a:t>
            </a:r>
            <a:r>
              <a:rPr dirty="0" sz="2400" spc="-710">
                <a:latin typeface="Trebuchet MS"/>
                <a:cs typeface="Trebuchet MS"/>
              </a:rPr>
              <a:t> </a:t>
            </a:r>
            <a:r>
              <a:rPr dirty="0" sz="2400" spc="75">
                <a:latin typeface="Trebuchet MS"/>
                <a:cs typeface="Trebuchet MS"/>
              </a:rPr>
              <a:t>komma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5">
                <a:latin typeface="Trebuchet MS"/>
                <a:cs typeface="Trebuchet MS"/>
              </a:rPr>
              <a:t>genom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75">
                <a:latin typeface="Trebuchet MS"/>
                <a:cs typeface="Trebuchet MS"/>
              </a:rPr>
              <a:t>att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40">
                <a:latin typeface="Trebuchet MS"/>
                <a:cs typeface="Trebuchet MS"/>
              </a:rPr>
              <a:t>Jesus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40">
                <a:latin typeface="Trebuchet MS"/>
                <a:cs typeface="Trebuchet MS"/>
              </a:rPr>
              <a:t>Kristus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10">
                <a:latin typeface="Trebuchet MS"/>
                <a:cs typeface="Trebuchet MS"/>
              </a:rPr>
              <a:t>återvänder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80">
                <a:latin typeface="Trebuchet MS"/>
                <a:cs typeface="Trebuchet MS"/>
              </a:rPr>
              <a:t>till </a:t>
            </a:r>
            <a:r>
              <a:rPr dirty="0" sz="2400" spc="-705">
                <a:latin typeface="Trebuchet MS"/>
                <a:cs typeface="Trebuchet MS"/>
              </a:rPr>
              <a:t> </a:t>
            </a:r>
            <a:r>
              <a:rPr dirty="0" sz="2400" spc="-50">
                <a:latin typeface="Trebuchet MS"/>
                <a:cs typeface="Trebuchet MS"/>
              </a:rPr>
              <a:t>jorden.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50">
                <a:latin typeface="Trebuchet MS"/>
                <a:cs typeface="Trebuchet MS"/>
              </a:rPr>
              <a:t>Detta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5">
                <a:latin typeface="Trebuchet MS"/>
                <a:cs typeface="Trebuchet MS"/>
              </a:rPr>
              <a:t>skulle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5">
                <a:latin typeface="Trebuchet MS"/>
                <a:cs typeface="Trebuchet MS"/>
              </a:rPr>
              <a:t>ske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20">
                <a:latin typeface="Trebuchet MS"/>
                <a:cs typeface="Trebuchet MS"/>
              </a:rPr>
              <a:t>vid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45">
                <a:latin typeface="Trebuchet MS"/>
                <a:cs typeface="Trebuchet MS"/>
              </a:rPr>
              <a:t>ändens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105">
                <a:latin typeface="Trebuchet MS"/>
                <a:cs typeface="Trebuchet MS"/>
              </a:rPr>
              <a:t>tid.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100">
              <a:latin typeface="Trebuchet MS"/>
              <a:cs typeface="Trebuchet MS"/>
            </a:endParaRPr>
          </a:p>
          <a:p>
            <a:pPr algn="just" marL="12700" marR="169545">
              <a:lnSpc>
                <a:spcPts val="2400"/>
              </a:lnSpc>
            </a:pPr>
            <a:r>
              <a:rPr dirty="0" sz="2400" spc="105">
                <a:latin typeface="Trebuchet MS"/>
                <a:cs typeface="Trebuchet MS"/>
              </a:rPr>
              <a:t>Men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">
                <a:latin typeface="Trebuchet MS"/>
                <a:cs typeface="Trebuchet MS"/>
              </a:rPr>
              <a:t>även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65">
                <a:latin typeface="Trebuchet MS"/>
                <a:cs typeface="Trebuchet MS"/>
              </a:rPr>
              <a:t>i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35">
                <a:latin typeface="Trebuchet MS"/>
                <a:cs typeface="Trebuchet MS"/>
              </a:rPr>
              <a:t>de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65">
                <a:latin typeface="Trebuchet MS"/>
                <a:cs typeface="Trebuchet MS"/>
              </a:rPr>
              <a:t>andra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världsreligionerna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5">
                <a:latin typeface="Trebuchet MS"/>
                <a:cs typeface="Trebuchet MS"/>
              </a:rPr>
              <a:t>finns  </a:t>
            </a:r>
            <a:r>
              <a:rPr dirty="0" sz="2400" spc="10">
                <a:latin typeface="Trebuchet MS"/>
                <a:cs typeface="Trebuchet MS"/>
              </a:rPr>
              <a:t>liknande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0">
                <a:latin typeface="Trebuchet MS"/>
                <a:cs typeface="Trebuchet MS"/>
              </a:rPr>
              <a:t>profetiska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25">
                <a:latin typeface="Trebuchet MS"/>
                <a:cs typeface="Trebuchet MS"/>
              </a:rPr>
              <a:t>löften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90">
                <a:latin typeface="Trebuchet MS"/>
                <a:cs typeface="Trebuchet MS"/>
              </a:rPr>
              <a:t>som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00">
                <a:latin typeface="Trebuchet MS"/>
                <a:cs typeface="Trebuchet MS"/>
              </a:rPr>
              <a:t>ska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35">
                <a:latin typeface="Trebuchet MS"/>
                <a:cs typeface="Trebuchet MS"/>
              </a:rPr>
              <a:t>uppfyllas </a:t>
            </a:r>
            <a:r>
              <a:rPr dirty="0" sz="2400" spc="40">
                <a:latin typeface="Trebuchet MS"/>
                <a:cs typeface="Trebuchet MS"/>
              </a:rPr>
              <a:t> </a:t>
            </a:r>
            <a:r>
              <a:rPr dirty="0" sz="2400" spc="35">
                <a:latin typeface="Trebuchet MS"/>
                <a:cs typeface="Trebuchet MS"/>
              </a:rPr>
              <a:t>genom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90">
                <a:latin typeface="Trebuchet MS"/>
                <a:cs typeface="Trebuchet MS"/>
              </a:rPr>
              <a:t>”återkomsten’’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av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en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30">
                <a:latin typeface="Trebuchet MS"/>
                <a:cs typeface="Trebuchet MS"/>
              </a:rPr>
              <a:t>gudomlig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75">
                <a:latin typeface="Trebuchet MS"/>
                <a:cs typeface="Trebuchet MS"/>
              </a:rPr>
              <a:t>Gestalt.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68448" y="1631334"/>
            <a:ext cx="1008614" cy="47670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95934"/>
            <a:ext cx="10156190" cy="6128385"/>
            <a:chOff x="0" y="895934"/>
            <a:chExt cx="10156190" cy="61283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6043" y="895934"/>
              <a:ext cx="8539924" cy="612818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852883"/>
              <a:ext cx="1816023" cy="107903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45" y="2944190"/>
              <a:ext cx="1620001" cy="16200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827" y="1408912"/>
              <a:ext cx="920750" cy="118745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4120" y="4736719"/>
            <a:ext cx="1328576" cy="163517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30495" y="289344"/>
            <a:ext cx="4605477" cy="55971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60234" y="504152"/>
            <a:ext cx="5250815" cy="5603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010101"/>
                </a:solidFill>
                <a:latin typeface="Trebuchet MS"/>
                <a:cs typeface="Trebuchet MS"/>
              </a:rPr>
              <a:t>10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700">
              <a:latin typeface="Trebuchet MS"/>
              <a:cs typeface="Trebuchet MS"/>
            </a:endParaRPr>
          </a:p>
          <a:p>
            <a:pPr marL="1267460" marR="187960">
              <a:lnSpc>
                <a:spcPts val="2000"/>
              </a:lnSpc>
              <a:spcBef>
                <a:spcPts val="5"/>
              </a:spcBef>
            </a:pPr>
            <a:r>
              <a:rPr dirty="0" sz="2000" spc="-100">
                <a:latin typeface="Trebuchet MS"/>
                <a:cs typeface="Trebuchet MS"/>
              </a:rPr>
              <a:t>”Och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50">
                <a:latin typeface="Trebuchet MS"/>
                <a:cs typeface="Trebuchet MS"/>
              </a:rPr>
              <a:t>detta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">
                <a:latin typeface="Trebuchet MS"/>
                <a:cs typeface="Trebuchet MS"/>
              </a:rPr>
              <a:t>evangelium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0">
                <a:latin typeface="Trebuchet MS"/>
                <a:cs typeface="Trebuchet MS"/>
              </a:rPr>
              <a:t>om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riket  </a:t>
            </a:r>
            <a:r>
              <a:rPr dirty="0" sz="2000" spc="30">
                <a:latin typeface="Trebuchet MS"/>
                <a:cs typeface="Trebuchet MS"/>
              </a:rPr>
              <a:t>skall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20">
                <a:latin typeface="Trebuchet MS"/>
                <a:cs typeface="Trebuchet MS"/>
              </a:rPr>
              <a:t>bliva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predikat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55">
                <a:latin typeface="Trebuchet MS"/>
                <a:cs typeface="Trebuchet MS"/>
              </a:rPr>
              <a:t>i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hela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världen,  </a:t>
            </a:r>
            <a:r>
              <a:rPr dirty="0" sz="2000" spc="-70">
                <a:latin typeface="Trebuchet MS"/>
                <a:cs typeface="Trebuchet MS"/>
              </a:rPr>
              <a:t>till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100">
                <a:latin typeface="Trebuchet MS"/>
                <a:cs typeface="Trebuchet MS"/>
              </a:rPr>
              <a:t>ett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vittnesbörd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0">
                <a:latin typeface="Trebuchet MS"/>
                <a:cs typeface="Trebuchet MS"/>
              </a:rPr>
              <a:t>för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5">
                <a:latin typeface="Trebuchet MS"/>
                <a:cs typeface="Trebuchet MS"/>
              </a:rPr>
              <a:t>alla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25">
                <a:latin typeface="Trebuchet MS"/>
                <a:cs typeface="Trebuchet MS"/>
              </a:rPr>
              <a:t>folk.</a:t>
            </a:r>
            <a:endParaRPr sz="2000">
              <a:latin typeface="Trebuchet MS"/>
              <a:cs typeface="Trebuchet MS"/>
            </a:endParaRPr>
          </a:p>
          <a:p>
            <a:pPr marL="1267460" marR="387350">
              <a:lnSpc>
                <a:spcPts val="2000"/>
              </a:lnSpc>
            </a:pPr>
            <a:r>
              <a:rPr dirty="0" sz="2000">
                <a:latin typeface="Trebuchet MS"/>
                <a:cs typeface="Trebuchet MS"/>
              </a:rPr>
              <a:t>Och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5">
                <a:latin typeface="Trebuchet MS"/>
                <a:cs typeface="Trebuchet MS"/>
              </a:rPr>
              <a:t>sedan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skall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änden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35">
                <a:latin typeface="Trebuchet MS"/>
                <a:cs typeface="Trebuchet MS"/>
              </a:rPr>
              <a:t>komma.”  </a:t>
            </a:r>
            <a:r>
              <a:rPr dirty="0" sz="2000" spc="5">
                <a:latin typeface="Trebuchet MS"/>
                <a:cs typeface="Trebuchet MS"/>
              </a:rPr>
              <a:t>[Matt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25">
                <a:latin typeface="Trebuchet MS"/>
                <a:cs typeface="Trebuchet MS"/>
              </a:rPr>
              <a:t>24:14]</a:t>
            </a:r>
            <a:endParaRPr sz="2000">
              <a:latin typeface="Trebuchet MS"/>
              <a:cs typeface="Trebuchet MS"/>
            </a:endParaRPr>
          </a:p>
          <a:p>
            <a:pPr marL="1267460" marR="5080">
              <a:lnSpc>
                <a:spcPts val="2000"/>
              </a:lnSpc>
              <a:spcBef>
                <a:spcPts val="1200"/>
              </a:spcBef>
            </a:pPr>
            <a:r>
              <a:rPr dirty="0" sz="2000" spc="-35">
                <a:latin typeface="Trebuchet MS"/>
                <a:cs typeface="Trebuchet MS"/>
              </a:rPr>
              <a:t>”Men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strax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25">
                <a:latin typeface="Trebuchet MS"/>
                <a:cs typeface="Trebuchet MS"/>
              </a:rPr>
              <a:t>efter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den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tidens  </a:t>
            </a:r>
            <a:r>
              <a:rPr dirty="0" sz="2000" spc="15">
                <a:latin typeface="Trebuchet MS"/>
                <a:cs typeface="Trebuchet MS"/>
              </a:rPr>
              <a:t>vedermöda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skall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5">
                <a:latin typeface="Trebuchet MS"/>
                <a:cs typeface="Trebuchet MS"/>
              </a:rPr>
              <a:t>solen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65">
                <a:latin typeface="Trebuchet MS"/>
                <a:cs typeface="Trebuchet MS"/>
              </a:rPr>
              <a:t>förmörkas  </a:t>
            </a:r>
            <a:r>
              <a:rPr dirty="0" sz="2000" spc="20">
                <a:latin typeface="Trebuchet MS"/>
                <a:cs typeface="Trebuchet MS"/>
              </a:rPr>
              <a:t>och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månen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5">
                <a:latin typeface="Trebuchet MS"/>
                <a:cs typeface="Trebuchet MS"/>
              </a:rPr>
              <a:t>upphöra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65">
                <a:latin typeface="Trebuchet MS"/>
                <a:cs typeface="Trebuchet MS"/>
              </a:rPr>
              <a:t>att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5">
                <a:latin typeface="Trebuchet MS"/>
                <a:cs typeface="Trebuchet MS"/>
              </a:rPr>
              <a:t>giva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40">
                <a:latin typeface="Trebuchet MS"/>
                <a:cs typeface="Trebuchet MS"/>
              </a:rPr>
              <a:t>sitt  </a:t>
            </a:r>
            <a:r>
              <a:rPr dirty="0" sz="2000">
                <a:latin typeface="Trebuchet MS"/>
                <a:cs typeface="Trebuchet MS"/>
              </a:rPr>
              <a:t>sken,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och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stjärnorna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45">
                <a:latin typeface="Trebuchet MS"/>
                <a:cs typeface="Trebuchet MS"/>
              </a:rPr>
              <a:t>skola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">
                <a:latin typeface="Trebuchet MS"/>
                <a:cs typeface="Trebuchet MS"/>
              </a:rPr>
              <a:t>falla  </a:t>
            </a:r>
            <a:r>
              <a:rPr dirty="0" sz="2000" spc="35">
                <a:latin typeface="Trebuchet MS"/>
                <a:cs typeface="Trebuchet MS"/>
              </a:rPr>
              <a:t>ifrån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20">
                <a:latin typeface="Trebuchet MS"/>
                <a:cs typeface="Trebuchet MS"/>
              </a:rPr>
              <a:t>himmelen,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och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0">
                <a:latin typeface="Trebuchet MS"/>
                <a:cs typeface="Trebuchet MS"/>
              </a:rPr>
              <a:t>himmelens  </a:t>
            </a:r>
            <a:r>
              <a:rPr dirty="0" sz="2000" spc="20">
                <a:latin typeface="Trebuchet MS"/>
                <a:cs typeface="Trebuchet MS"/>
              </a:rPr>
              <a:t>makter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45">
                <a:latin typeface="Trebuchet MS"/>
                <a:cs typeface="Trebuchet MS"/>
              </a:rPr>
              <a:t>skola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30">
                <a:latin typeface="Trebuchet MS"/>
                <a:cs typeface="Trebuchet MS"/>
              </a:rPr>
              <a:t>bäva.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Och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då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5">
                <a:latin typeface="Trebuchet MS"/>
                <a:cs typeface="Trebuchet MS"/>
              </a:rPr>
              <a:t>skall  </a:t>
            </a:r>
            <a:r>
              <a:rPr dirty="0" sz="2000" spc="65">
                <a:latin typeface="Trebuchet MS"/>
                <a:cs typeface="Trebuchet MS"/>
              </a:rPr>
              <a:t>Människosonens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20">
                <a:latin typeface="Trebuchet MS"/>
                <a:cs typeface="Trebuchet MS"/>
              </a:rPr>
              <a:t>tecken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visa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45">
                <a:latin typeface="Trebuchet MS"/>
                <a:cs typeface="Trebuchet MS"/>
              </a:rPr>
              <a:t>sig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på  </a:t>
            </a:r>
            <a:r>
              <a:rPr dirty="0" sz="2000" spc="-20">
                <a:latin typeface="Trebuchet MS"/>
                <a:cs typeface="Trebuchet MS"/>
              </a:rPr>
              <a:t>himmelen,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och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5">
                <a:latin typeface="Trebuchet MS"/>
                <a:cs typeface="Trebuchet MS"/>
              </a:rPr>
              <a:t>alla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5">
                <a:latin typeface="Trebuchet MS"/>
                <a:cs typeface="Trebuchet MS"/>
              </a:rPr>
              <a:t>släkter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på  </a:t>
            </a:r>
            <a:r>
              <a:rPr dirty="0" sz="2000" spc="-15">
                <a:latin typeface="Trebuchet MS"/>
                <a:cs typeface="Trebuchet MS"/>
              </a:rPr>
              <a:t>jorden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45">
                <a:latin typeface="Trebuchet MS"/>
                <a:cs typeface="Trebuchet MS"/>
              </a:rPr>
              <a:t>skola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då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0">
                <a:latin typeface="Trebuchet MS"/>
                <a:cs typeface="Trebuchet MS"/>
              </a:rPr>
              <a:t>jämra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15">
                <a:latin typeface="Trebuchet MS"/>
                <a:cs typeface="Trebuchet MS"/>
              </a:rPr>
              <a:t>sig.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Och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45">
                <a:latin typeface="Trebuchet MS"/>
                <a:cs typeface="Trebuchet MS"/>
              </a:rPr>
              <a:t>man  </a:t>
            </a:r>
            <a:r>
              <a:rPr dirty="0" sz="2000" spc="30">
                <a:latin typeface="Trebuchet MS"/>
                <a:cs typeface="Trebuchet MS"/>
              </a:rPr>
              <a:t>skall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40">
                <a:latin typeface="Trebuchet MS"/>
                <a:cs typeface="Trebuchet MS"/>
              </a:rPr>
              <a:t>få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5">
                <a:latin typeface="Trebuchet MS"/>
                <a:cs typeface="Trebuchet MS"/>
              </a:rPr>
              <a:t>se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’Människosonen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0">
                <a:latin typeface="Trebuchet MS"/>
                <a:cs typeface="Trebuchet MS"/>
              </a:rPr>
              <a:t>komma  </a:t>
            </a:r>
            <a:r>
              <a:rPr dirty="0" sz="2000" spc="30">
                <a:latin typeface="Trebuchet MS"/>
                <a:cs typeface="Trebuchet MS"/>
              </a:rPr>
              <a:t>på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5">
                <a:latin typeface="Trebuchet MS"/>
                <a:cs typeface="Trebuchet MS"/>
              </a:rPr>
              <a:t>himmelens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5">
                <a:latin typeface="Trebuchet MS"/>
                <a:cs typeface="Trebuchet MS"/>
              </a:rPr>
              <a:t>skyar’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0">
                <a:latin typeface="Trebuchet MS"/>
                <a:cs typeface="Trebuchet MS"/>
              </a:rPr>
              <a:t>med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stor  </a:t>
            </a:r>
            <a:r>
              <a:rPr dirty="0" sz="2000" spc="25">
                <a:latin typeface="Trebuchet MS"/>
                <a:cs typeface="Trebuchet MS"/>
              </a:rPr>
              <a:t>makt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och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55">
                <a:latin typeface="Trebuchet MS"/>
                <a:cs typeface="Trebuchet MS"/>
              </a:rPr>
              <a:t>härlighet.”</a:t>
            </a:r>
            <a:endParaRPr sz="2000">
              <a:latin typeface="Trebuchet MS"/>
              <a:cs typeface="Trebuchet MS"/>
            </a:endParaRPr>
          </a:p>
          <a:p>
            <a:pPr marL="1267460">
              <a:lnSpc>
                <a:spcPts val="2000"/>
              </a:lnSpc>
            </a:pPr>
            <a:r>
              <a:rPr dirty="0" sz="2000" spc="5">
                <a:latin typeface="Trebuchet MS"/>
                <a:cs typeface="Trebuchet MS"/>
              </a:rPr>
              <a:t>[Matt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24:29-31]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031306" y="1993900"/>
            <a:ext cx="3830320" cy="4320540"/>
            <a:chOff x="6031306" y="1993900"/>
            <a:chExt cx="3830320" cy="4320540"/>
          </a:xfrm>
        </p:grpSpPr>
        <p:sp>
          <p:nvSpPr>
            <p:cNvPr id="11" name="object 11"/>
            <p:cNvSpPr/>
            <p:nvPr/>
          </p:nvSpPr>
          <p:spPr>
            <a:xfrm>
              <a:off x="6031306" y="5836284"/>
              <a:ext cx="3830320" cy="478155"/>
            </a:xfrm>
            <a:custGeom>
              <a:avLst/>
              <a:gdLst/>
              <a:ahLst/>
              <a:cxnLst/>
              <a:rect l="l" t="t" r="r" b="b"/>
              <a:pathLst>
                <a:path w="3830320" h="478154">
                  <a:moveTo>
                    <a:pt x="3829939" y="0"/>
                  </a:moveTo>
                  <a:lnTo>
                    <a:pt x="0" y="0"/>
                  </a:lnTo>
                  <a:lnTo>
                    <a:pt x="0" y="478148"/>
                  </a:lnTo>
                  <a:lnTo>
                    <a:pt x="3829939" y="478148"/>
                  </a:lnTo>
                  <a:lnTo>
                    <a:pt x="38299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84900" y="1993900"/>
              <a:ext cx="3594100" cy="42989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126" y="504152"/>
            <a:ext cx="24257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95">
                <a:solidFill>
                  <a:srgbClr val="010101"/>
                </a:solidFill>
                <a:latin typeface="Trebuchet MS"/>
                <a:cs typeface="Trebuchet MS"/>
              </a:rPr>
              <a:t>11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120" y="4736719"/>
            <a:ext cx="1328576" cy="163517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895934"/>
            <a:ext cx="10156190" cy="6128385"/>
            <a:chOff x="0" y="895934"/>
            <a:chExt cx="10156190" cy="61283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6043" y="895934"/>
              <a:ext cx="8539924" cy="612818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852883"/>
              <a:ext cx="1816023" cy="107903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945" y="2944190"/>
              <a:ext cx="1620001" cy="162000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0827" y="1408912"/>
              <a:ext cx="920750" cy="11874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33477" y="3727837"/>
              <a:ext cx="3991279" cy="2430748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186266" y="1296034"/>
            <a:ext cx="726630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"/>
              <a:t>Uppenbarelseboken</a:t>
            </a:r>
            <a:r>
              <a:rPr dirty="0" spc="-155"/>
              <a:t> </a:t>
            </a:r>
            <a:r>
              <a:rPr dirty="0"/>
              <a:t>innehåller</a:t>
            </a:r>
            <a:r>
              <a:rPr dirty="0" spc="-155"/>
              <a:t> </a:t>
            </a:r>
            <a:r>
              <a:rPr dirty="0" spc="-15"/>
              <a:t>väldigt</a:t>
            </a:r>
            <a:r>
              <a:rPr dirty="0" spc="-155"/>
              <a:t> </a:t>
            </a:r>
            <a:r>
              <a:rPr dirty="0" spc="-35"/>
              <a:t>detaljerade</a:t>
            </a:r>
            <a:r>
              <a:rPr dirty="0" spc="-155"/>
              <a:t> </a:t>
            </a:r>
            <a:r>
              <a:rPr dirty="0" spc="5"/>
              <a:t>profetior</a:t>
            </a:r>
            <a:r>
              <a:rPr dirty="0" spc="-155"/>
              <a:t> </a:t>
            </a:r>
            <a:r>
              <a:rPr dirty="0" spc="75"/>
              <a:t>som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86266" y="1550034"/>
            <a:ext cx="6941184" cy="454533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500"/>
              </a:spcBef>
            </a:pPr>
            <a:r>
              <a:rPr dirty="0" sz="2000" spc="60">
                <a:latin typeface="Trebuchet MS"/>
                <a:cs typeface="Trebuchet MS"/>
              </a:rPr>
              <a:t>har </a:t>
            </a:r>
            <a:r>
              <a:rPr dirty="0" sz="2000" spc="15">
                <a:latin typeface="Trebuchet MS"/>
                <a:cs typeface="Trebuchet MS"/>
              </a:rPr>
              <a:t>förbryllat många. </a:t>
            </a:r>
            <a:r>
              <a:rPr dirty="0" sz="2000" spc="85">
                <a:latin typeface="Trebuchet MS"/>
                <a:cs typeface="Trebuchet MS"/>
              </a:rPr>
              <a:t>Men </a:t>
            </a:r>
            <a:r>
              <a:rPr dirty="0" sz="2000" spc="-50">
                <a:latin typeface="Trebuchet MS"/>
                <a:cs typeface="Trebuchet MS"/>
              </a:rPr>
              <a:t>‘Abdu’l-Bahá </a:t>
            </a:r>
            <a:r>
              <a:rPr dirty="0" sz="2000" spc="55">
                <a:latin typeface="Trebuchet MS"/>
                <a:cs typeface="Trebuchet MS"/>
              </a:rPr>
              <a:t>förklarar hur </a:t>
            </a:r>
            <a:r>
              <a:rPr dirty="0" sz="2000" spc="50">
                <a:latin typeface="Trebuchet MS"/>
                <a:cs typeface="Trebuchet MS"/>
              </a:rPr>
              <a:t>dessa </a:t>
            </a:r>
            <a:r>
              <a:rPr dirty="0" sz="2000" spc="-590">
                <a:latin typeface="Trebuchet MS"/>
                <a:cs typeface="Trebuchet MS"/>
              </a:rPr>
              <a:t> </a:t>
            </a:r>
            <a:r>
              <a:rPr dirty="0" sz="2000" spc="35">
                <a:latin typeface="Trebuchet MS"/>
                <a:cs typeface="Trebuchet MS"/>
              </a:rPr>
              <a:t>förutsäger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45">
                <a:latin typeface="Trebuchet MS"/>
                <a:cs typeface="Trebuchet MS"/>
              </a:rPr>
              <a:t>islams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5">
                <a:latin typeface="Trebuchet MS"/>
                <a:cs typeface="Trebuchet MS"/>
              </a:rPr>
              <a:t>utveckling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65">
                <a:latin typeface="Trebuchet MS"/>
                <a:cs typeface="Trebuchet MS"/>
              </a:rPr>
              <a:t>fram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30">
                <a:latin typeface="Trebuchet MS"/>
                <a:cs typeface="Trebuchet MS"/>
              </a:rPr>
              <a:t>tills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den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5">
                <a:latin typeface="Trebuchet MS"/>
                <a:cs typeface="Trebuchet MS"/>
              </a:rPr>
              <a:t>ersätts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av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den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70">
                <a:latin typeface="Trebuchet MS"/>
                <a:cs typeface="Trebuchet MS"/>
              </a:rPr>
              <a:t>nya </a:t>
            </a:r>
            <a:r>
              <a:rPr dirty="0" sz="2000" spc="-585">
                <a:latin typeface="Trebuchet MS"/>
                <a:cs typeface="Trebuchet MS"/>
              </a:rPr>
              <a:t> </a:t>
            </a:r>
            <a:r>
              <a:rPr dirty="0" sz="2000" spc="10">
                <a:latin typeface="Trebuchet MS"/>
                <a:cs typeface="Trebuchet MS"/>
              </a:rPr>
              <a:t>uppenbarelsen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genom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0">
                <a:latin typeface="Trebuchet MS"/>
                <a:cs typeface="Trebuchet MS"/>
              </a:rPr>
              <a:t>Báb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och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65">
                <a:latin typeface="Trebuchet MS"/>
                <a:cs typeface="Trebuchet MS"/>
              </a:rPr>
              <a:t>Bahá’u’lláh.</a:t>
            </a:r>
            <a:endParaRPr sz="2000">
              <a:latin typeface="Trebuchet MS"/>
              <a:cs typeface="Trebuchet MS"/>
            </a:endParaRPr>
          </a:p>
          <a:p>
            <a:pPr marL="12700" marR="62865">
              <a:lnSpc>
                <a:spcPts val="2000"/>
              </a:lnSpc>
              <a:spcBef>
                <a:spcPts val="1200"/>
              </a:spcBef>
            </a:pPr>
            <a:r>
              <a:rPr dirty="0" sz="2000" spc="-140">
                <a:latin typeface="Trebuchet MS"/>
                <a:cs typeface="Trebuchet MS"/>
              </a:rPr>
              <a:t>”De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0">
                <a:latin typeface="Trebuchet MS"/>
                <a:cs typeface="Trebuchet MS"/>
              </a:rPr>
              <a:t>sjöng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80">
                <a:latin typeface="Trebuchet MS"/>
                <a:cs typeface="Trebuchet MS"/>
              </a:rPr>
              <a:t>ny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sång.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200">
                <a:latin typeface="Trebuchet MS"/>
                <a:cs typeface="Trebuchet MS"/>
              </a:rPr>
              <a:t>.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200">
                <a:latin typeface="Trebuchet MS"/>
                <a:cs typeface="Trebuchet MS"/>
              </a:rPr>
              <a:t>..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Och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0">
                <a:latin typeface="Trebuchet MS"/>
                <a:cs typeface="Trebuchet MS"/>
              </a:rPr>
              <a:t>ingen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5">
                <a:latin typeface="Trebuchet MS"/>
                <a:cs typeface="Trebuchet MS"/>
              </a:rPr>
              <a:t>kunde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5">
                <a:latin typeface="Trebuchet MS"/>
                <a:cs typeface="Trebuchet MS"/>
              </a:rPr>
              <a:t>lära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45">
                <a:latin typeface="Trebuchet MS"/>
                <a:cs typeface="Trebuchet MS"/>
              </a:rPr>
              <a:t>sig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den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45">
                <a:latin typeface="Trebuchet MS"/>
                <a:cs typeface="Trebuchet MS"/>
              </a:rPr>
              <a:t>sången </a:t>
            </a:r>
            <a:r>
              <a:rPr dirty="0" sz="2000" spc="-590">
                <a:latin typeface="Trebuchet MS"/>
                <a:cs typeface="Trebuchet MS"/>
              </a:rPr>
              <a:t> </a:t>
            </a:r>
            <a:r>
              <a:rPr dirty="0" sz="2000" spc="5">
                <a:latin typeface="Trebuchet MS"/>
                <a:cs typeface="Trebuchet MS"/>
              </a:rPr>
              <a:t>utom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30">
                <a:latin typeface="Trebuchet MS"/>
                <a:cs typeface="Trebuchet MS"/>
              </a:rPr>
              <a:t>de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etthundrafyrtiofyra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30">
                <a:latin typeface="Trebuchet MS"/>
                <a:cs typeface="Trebuchet MS"/>
              </a:rPr>
              <a:t>tusen,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30">
                <a:latin typeface="Trebuchet MS"/>
                <a:cs typeface="Trebuchet MS"/>
              </a:rPr>
              <a:t>de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75">
                <a:latin typeface="Trebuchet MS"/>
                <a:cs typeface="Trebuchet MS"/>
              </a:rPr>
              <a:t>som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75">
                <a:latin typeface="Trebuchet MS"/>
                <a:cs typeface="Trebuchet MS"/>
              </a:rPr>
              <a:t>är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5">
                <a:latin typeface="Trebuchet MS"/>
                <a:cs typeface="Trebuchet MS"/>
              </a:rPr>
              <a:t>friköpta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60">
                <a:latin typeface="Trebuchet MS"/>
                <a:cs typeface="Trebuchet MS"/>
              </a:rPr>
              <a:t>från </a:t>
            </a:r>
            <a:r>
              <a:rPr dirty="0" sz="2000" spc="65">
                <a:latin typeface="Trebuchet MS"/>
                <a:cs typeface="Trebuchet MS"/>
              </a:rPr>
              <a:t> </a:t>
            </a:r>
            <a:r>
              <a:rPr dirty="0" sz="2000" spc="-100">
                <a:latin typeface="Trebuchet MS"/>
                <a:cs typeface="Trebuchet MS"/>
              </a:rPr>
              <a:t>jorden..”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5">
                <a:latin typeface="Trebuchet MS"/>
                <a:cs typeface="Trebuchet MS"/>
              </a:rPr>
              <a:t>[Upp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55">
                <a:latin typeface="Trebuchet MS"/>
                <a:cs typeface="Trebuchet MS"/>
              </a:rPr>
              <a:t>14:3]</a:t>
            </a:r>
            <a:endParaRPr sz="2000">
              <a:latin typeface="Trebuchet MS"/>
              <a:cs typeface="Trebuchet MS"/>
            </a:endParaRPr>
          </a:p>
          <a:p>
            <a:pPr marL="383540" marR="3035300" indent="-370840">
              <a:lnSpc>
                <a:spcPct val="127000"/>
              </a:lnSpc>
              <a:spcBef>
                <a:spcPts val="2790"/>
              </a:spcBef>
            </a:pPr>
            <a:r>
              <a:rPr dirty="0" sz="1800" spc="-10">
                <a:latin typeface="Trebuchet MS"/>
                <a:cs typeface="Trebuchet MS"/>
              </a:rPr>
              <a:t>Oh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20">
                <a:latin typeface="Trebuchet MS"/>
                <a:cs typeface="Trebuchet MS"/>
              </a:rPr>
              <a:t>when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-50">
                <a:latin typeface="Trebuchet MS"/>
                <a:cs typeface="Trebuchet MS"/>
              </a:rPr>
              <a:t>the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25">
                <a:latin typeface="Trebuchet MS"/>
                <a:cs typeface="Trebuchet MS"/>
              </a:rPr>
              <a:t>saints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40">
                <a:latin typeface="Trebuchet MS"/>
                <a:cs typeface="Trebuchet MS"/>
              </a:rPr>
              <a:t>go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40">
                <a:latin typeface="Trebuchet MS"/>
                <a:cs typeface="Trebuchet MS"/>
              </a:rPr>
              <a:t>marching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in  </a:t>
            </a:r>
            <a:r>
              <a:rPr dirty="0" sz="1800" spc="35">
                <a:latin typeface="Trebuchet MS"/>
                <a:cs typeface="Trebuchet MS"/>
              </a:rPr>
              <a:t>When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-50">
                <a:latin typeface="Trebuchet MS"/>
                <a:cs typeface="Trebuchet MS"/>
              </a:rPr>
              <a:t>the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25">
                <a:latin typeface="Trebuchet MS"/>
                <a:cs typeface="Trebuchet MS"/>
              </a:rPr>
              <a:t>saints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40">
                <a:latin typeface="Trebuchet MS"/>
                <a:cs typeface="Trebuchet MS"/>
              </a:rPr>
              <a:t>go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40">
                <a:latin typeface="Trebuchet MS"/>
                <a:cs typeface="Trebuchet MS"/>
              </a:rPr>
              <a:t>marching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in  </a:t>
            </a:r>
            <a:r>
              <a:rPr dirty="0" sz="1800" spc="-10">
                <a:latin typeface="Trebuchet MS"/>
                <a:cs typeface="Trebuchet MS"/>
              </a:rPr>
              <a:t>Oh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20">
                <a:latin typeface="Trebuchet MS"/>
                <a:cs typeface="Trebuchet MS"/>
              </a:rPr>
              <a:t>lord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I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10">
                <a:latin typeface="Trebuchet MS"/>
                <a:cs typeface="Trebuchet MS"/>
              </a:rPr>
              <a:t>want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-45">
                <a:latin typeface="Trebuchet MS"/>
                <a:cs typeface="Trebuchet MS"/>
              </a:rPr>
              <a:t>to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-50">
                <a:latin typeface="Trebuchet MS"/>
                <a:cs typeface="Trebuchet MS"/>
              </a:rPr>
              <a:t>be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in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-35">
                <a:latin typeface="Trebuchet MS"/>
                <a:cs typeface="Trebuchet MS"/>
              </a:rPr>
              <a:t>that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20">
                <a:latin typeface="Trebuchet MS"/>
                <a:cs typeface="Trebuchet MS"/>
              </a:rPr>
              <a:t>number  </a:t>
            </a:r>
            <a:r>
              <a:rPr dirty="0" sz="1800" spc="35">
                <a:latin typeface="Trebuchet MS"/>
                <a:cs typeface="Trebuchet MS"/>
              </a:rPr>
              <a:t>When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-50">
                <a:latin typeface="Trebuchet MS"/>
                <a:cs typeface="Trebuchet MS"/>
              </a:rPr>
              <a:t>the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25">
                <a:latin typeface="Trebuchet MS"/>
                <a:cs typeface="Trebuchet MS"/>
              </a:rPr>
              <a:t>saints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40">
                <a:latin typeface="Trebuchet MS"/>
                <a:cs typeface="Trebuchet MS"/>
              </a:rPr>
              <a:t>go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40">
                <a:latin typeface="Trebuchet MS"/>
                <a:cs typeface="Trebuchet MS"/>
              </a:rPr>
              <a:t>marching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in</a:t>
            </a:r>
            <a:endParaRPr sz="1800">
              <a:latin typeface="Trebuchet MS"/>
              <a:cs typeface="Trebuchet MS"/>
            </a:endParaRPr>
          </a:p>
          <a:p>
            <a:pPr marL="12700" marR="3218180">
              <a:lnSpc>
                <a:spcPct val="127000"/>
              </a:lnSpc>
            </a:pPr>
            <a:r>
              <a:rPr dirty="0" sz="1800" spc="20">
                <a:latin typeface="Trebuchet MS"/>
                <a:cs typeface="Trebuchet MS"/>
              </a:rPr>
              <a:t>And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20">
                <a:latin typeface="Trebuchet MS"/>
                <a:cs typeface="Trebuchet MS"/>
              </a:rPr>
              <a:t>when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-50">
                <a:latin typeface="Trebuchet MS"/>
                <a:cs typeface="Trebuchet MS"/>
              </a:rPr>
              <a:t>the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65">
                <a:latin typeface="Trebuchet MS"/>
                <a:cs typeface="Trebuchet MS"/>
              </a:rPr>
              <a:t>sun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25">
                <a:latin typeface="Trebuchet MS"/>
                <a:cs typeface="Trebuchet MS"/>
              </a:rPr>
              <a:t>refuse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-45">
                <a:latin typeface="Trebuchet MS"/>
                <a:cs typeface="Trebuchet MS"/>
              </a:rPr>
              <a:t>to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15">
                <a:latin typeface="Trebuchet MS"/>
                <a:cs typeface="Trebuchet MS"/>
              </a:rPr>
              <a:t>shine  </a:t>
            </a:r>
            <a:r>
              <a:rPr dirty="0" sz="1800" spc="35">
                <a:latin typeface="Trebuchet MS"/>
                <a:cs typeface="Trebuchet MS"/>
              </a:rPr>
              <a:t>When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-50">
                <a:latin typeface="Trebuchet MS"/>
                <a:cs typeface="Trebuchet MS"/>
              </a:rPr>
              <a:t>the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40">
                <a:latin typeface="Trebuchet MS"/>
                <a:cs typeface="Trebuchet MS"/>
              </a:rPr>
              <a:t>moon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35">
                <a:latin typeface="Trebuchet MS"/>
                <a:cs typeface="Trebuchet MS"/>
              </a:rPr>
              <a:t>turns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15">
                <a:latin typeface="Trebuchet MS"/>
                <a:cs typeface="Trebuchet MS"/>
              </a:rPr>
              <a:t>red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with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blood  </a:t>
            </a:r>
            <a:r>
              <a:rPr dirty="0" sz="1800" spc="-10">
                <a:latin typeface="Trebuchet MS"/>
                <a:cs typeface="Trebuchet MS"/>
              </a:rPr>
              <a:t>Oh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20">
                <a:latin typeface="Trebuchet MS"/>
                <a:cs typeface="Trebuchet MS"/>
              </a:rPr>
              <a:t>when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-50">
                <a:latin typeface="Trebuchet MS"/>
                <a:cs typeface="Trebuchet MS"/>
              </a:rPr>
              <a:t>the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trumpet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55">
                <a:latin typeface="Trebuchet MS"/>
                <a:cs typeface="Trebuchet MS"/>
              </a:rPr>
              <a:t>sounds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-50">
                <a:latin typeface="Trebuchet MS"/>
                <a:cs typeface="Trebuchet MS"/>
              </a:rPr>
              <a:t>the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call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94185" y="305892"/>
            <a:ext cx="5608574" cy="4691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95934"/>
            <a:ext cx="10156190" cy="6128385"/>
            <a:chOff x="0" y="895934"/>
            <a:chExt cx="10156190" cy="61283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6043" y="895934"/>
              <a:ext cx="8539924" cy="612818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852883"/>
              <a:ext cx="1816023" cy="107903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45" y="2944190"/>
              <a:ext cx="1620001" cy="16200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827" y="1408912"/>
              <a:ext cx="920750" cy="118745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4120" y="4736719"/>
            <a:ext cx="1328576" cy="163517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37626" y="278098"/>
            <a:ext cx="6231280" cy="5652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69886" y="504152"/>
            <a:ext cx="8814435" cy="29127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75">
                <a:solidFill>
                  <a:srgbClr val="010101"/>
                </a:solidFill>
                <a:latin typeface="Trebuchet MS"/>
                <a:cs typeface="Trebuchet MS"/>
              </a:rPr>
              <a:t>12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50">
              <a:latin typeface="Trebuchet MS"/>
              <a:cs typeface="Trebuchet MS"/>
            </a:endParaRPr>
          </a:p>
          <a:p>
            <a:pPr marL="1203960" marR="12700">
              <a:lnSpc>
                <a:spcPts val="2000"/>
              </a:lnSpc>
            </a:pPr>
            <a:r>
              <a:rPr dirty="0" sz="2000" spc="-55">
                <a:latin typeface="Trebuchet MS"/>
                <a:cs typeface="Trebuchet MS"/>
              </a:rPr>
              <a:t>Bahá’u’lláh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5">
                <a:latin typeface="Trebuchet MS"/>
                <a:cs typeface="Trebuchet MS"/>
              </a:rPr>
              <a:t>förklarar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65">
                <a:latin typeface="Trebuchet MS"/>
                <a:cs typeface="Trebuchet MS"/>
              </a:rPr>
              <a:t>att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5">
                <a:latin typeface="Trebuchet MS"/>
                <a:cs typeface="Trebuchet MS"/>
              </a:rPr>
              <a:t>profetiorna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55">
                <a:latin typeface="Trebuchet MS"/>
                <a:cs typeface="Trebuchet MS"/>
              </a:rPr>
              <a:t>i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20">
                <a:latin typeface="Trebuchet MS"/>
                <a:cs typeface="Trebuchet MS"/>
              </a:rPr>
              <a:t>Bibeln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och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Koranen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50">
                <a:latin typeface="Trebuchet MS"/>
                <a:cs typeface="Trebuchet MS"/>
              </a:rPr>
              <a:t>om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tidens </a:t>
            </a:r>
            <a:r>
              <a:rPr dirty="0" sz="2000" spc="-585">
                <a:latin typeface="Trebuchet MS"/>
                <a:cs typeface="Trebuchet MS"/>
              </a:rPr>
              <a:t> </a:t>
            </a:r>
            <a:r>
              <a:rPr dirty="0" sz="2000" spc="10">
                <a:latin typeface="Trebuchet MS"/>
                <a:cs typeface="Trebuchet MS"/>
              </a:rPr>
              <a:t>ände </a:t>
            </a:r>
            <a:r>
              <a:rPr dirty="0" sz="2000" spc="20">
                <a:latin typeface="Trebuchet MS"/>
                <a:cs typeface="Trebuchet MS"/>
              </a:rPr>
              <a:t>och </a:t>
            </a:r>
            <a:r>
              <a:rPr dirty="0" sz="2000" spc="-5">
                <a:latin typeface="Trebuchet MS"/>
                <a:cs typeface="Trebuchet MS"/>
              </a:rPr>
              <a:t>domedagen, </a:t>
            </a:r>
            <a:r>
              <a:rPr dirty="0" sz="2000" spc="-30">
                <a:latin typeface="Trebuchet MS"/>
                <a:cs typeface="Trebuchet MS"/>
              </a:rPr>
              <a:t>eller </a:t>
            </a:r>
            <a:r>
              <a:rPr dirty="0" sz="2000" spc="20">
                <a:latin typeface="Trebuchet MS"/>
                <a:cs typeface="Trebuchet MS"/>
              </a:rPr>
              <a:t>uppståndelsens </a:t>
            </a:r>
            <a:r>
              <a:rPr dirty="0" sz="2000" spc="-15">
                <a:latin typeface="Trebuchet MS"/>
                <a:cs typeface="Trebuchet MS"/>
              </a:rPr>
              <a:t>dag, </a:t>
            </a:r>
            <a:r>
              <a:rPr dirty="0" sz="2000" spc="-45">
                <a:latin typeface="Trebuchet MS"/>
                <a:cs typeface="Trebuchet MS"/>
              </a:rPr>
              <a:t>inte </a:t>
            </a:r>
            <a:r>
              <a:rPr dirty="0" sz="2000" spc="85">
                <a:latin typeface="Trebuchet MS"/>
                <a:cs typeface="Trebuchet MS"/>
              </a:rPr>
              <a:t>ska </a:t>
            </a:r>
            <a:r>
              <a:rPr dirty="0" sz="2000" spc="45">
                <a:latin typeface="Trebuchet MS"/>
                <a:cs typeface="Trebuchet MS"/>
              </a:rPr>
              <a:t>förstås </a:t>
            </a:r>
            <a:r>
              <a:rPr dirty="0" sz="2000" spc="50">
                <a:latin typeface="Trebuchet MS"/>
                <a:cs typeface="Trebuchet MS"/>
              </a:rPr>
              <a:t> </a:t>
            </a:r>
            <a:r>
              <a:rPr dirty="0" sz="2000" spc="-20">
                <a:latin typeface="Trebuchet MS"/>
                <a:cs typeface="Trebuchet MS"/>
              </a:rPr>
              <a:t>bokstavligt.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Domedagen</a:t>
            </a:r>
            <a:r>
              <a:rPr dirty="0" sz="2000" spc="-155">
                <a:latin typeface="Trebuchet MS"/>
                <a:cs typeface="Trebuchet MS"/>
              </a:rPr>
              <a:t> </a:t>
            </a:r>
            <a:r>
              <a:rPr dirty="0" sz="2000" spc="50">
                <a:latin typeface="Trebuchet MS"/>
                <a:cs typeface="Trebuchet MS"/>
              </a:rPr>
              <a:t>syftar</a:t>
            </a:r>
            <a:r>
              <a:rPr dirty="0" sz="2000" spc="-155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på</a:t>
            </a:r>
            <a:r>
              <a:rPr dirty="0" sz="2000" spc="-155">
                <a:latin typeface="Trebuchet MS"/>
                <a:cs typeface="Trebuchet MS"/>
              </a:rPr>
              <a:t> </a:t>
            </a:r>
            <a:r>
              <a:rPr dirty="0" sz="2000" spc="-65">
                <a:latin typeface="Trebuchet MS"/>
                <a:cs typeface="Trebuchet MS"/>
              </a:rPr>
              <a:t>att</a:t>
            </a:r>
            <a:r>
              <a:rPr dirty="0" sz="2000" spc="-155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den</a:t>
            </a:r>
            <a:r>
              <a:rPr dirty="0" sz="2000" spc="-155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tidigare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20">
                <a:latin typeface="Trebuchet MS"/>
                <a:cs typeface="Trebuchet MS"/>
              </a:rPr>
              <a:t>religionen,</a:t>
            </a:r>
            <a:r>
              <a:rPr dirty="0" sz="2000" spc="-155">
                <a:latin typeface="Trebuchet MS"/>
                <a:cs typeface="Trebuchet MS"/>
              </a:rPr>
              <a:t> </a:t>
            </a:r>
            <a:r>
              <a:rPr dirty="0" sz="2000" spc="-5">
                <a:latin typeface="Trebuchet MS"/>
                <a:cs typeface="Trebuchet MS"/>
              </a:rPr>
              <a:t>islam, </a:t>
            </a:r>
            <a:r>
              <a:rPr dirty="0" sz="2000" spc="-585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skall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5">
                <a:latin typeface="Trebuchet MS"/>
                <a:cs typeface="Trebuchet MS"/>
              </a:rPr>
              <a:t>ersättas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av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100">
                <a:latin typeface="Trebuchet MS"/>
                <a:cs typeface="Trebuchet MS"/>
              </a:rPr>
              <a:t>ett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20">
                <a:latin typeface="Trebuchet MS"/>
                <a:cs typeface="Trebuchet MS"/>
              </a:rPr>
              <a:t>nytt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20">
                <a:latin typeface="Trebuchet MS"/>
                <a:cs typeface="Trebuchet MS"/>
              </a:rPr>
              <a:t>kapitel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55">
                <a:latin typeface="Trebuchet MS"/>
                <a:cs typeface="Trebuchet MS"/>
              </a:rPr>
              <a:t>i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den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5">
                <a:latin typeface="Trebuchet MS"/>
                <a:cs typeface="Trebuchet MS"/>
              </a:rPr>
              <a:t>gudomliga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5">
                <a:latin typeface="Trebuchet MS"/>
                <a:cs typeface="Trebuchet MS"/>
              </a:rPr>
              <a:t>uppenbarelsen.</a:t>
            </a:r>
            <a:endParaRPr sz="2000">
              <a:latin typeface="Trebuchet MS"/>
              <a:cs typeface="Trebuchet MS"/>
            </a:endParaRPr>
          </a:p>
          <a:p>
            <a:pPr marL="1203960" marR="1533525">
              <a:lnSpc>
                <a:spcPts val="2000"/>
              </a:lnSpc>
            </a:pPr>
            <a:r>
              <a:rPr dirty="0" sz="2000" spc="-45">
                <a:latin typeface="Trebuchet MS"/>
                <a:cs typeface="Trebuchet MS"/>
              </a:rPr>
              <a:t>Det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85">
                <a:latin typeface="Trebuchet MS"/>
                <a:cs typeface="Trebuchet MS"/>
              </a:rPr>
              <a:t>ska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45">
                <a:latin typeface="Trebuchet MS"/>
                <a:cs typeface="Trebuchet MS"/>
              </a:rPr>
              <a:t>ske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genom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65">
                <a:latin typeface="Trebuchet MS"/>
                <a:cs typeface="Trebuchet MS"/>
              </a:rPr>
              <a:t>att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80">
                <a:latin typeface="Trebuchet MS"/>
                <a:cs typeface="Trebuchet MS"/>
              </a:rPr>
              <a:t>ny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5">
                <a:latin typeface="Trebuchet MS"/>
                <a:cs typeface="Trebuchet MS"/>
              </a:rPr>
              <a:t>gudomlig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5">
                <a:latin typeface="Trebuchet MS"/>
                <a:cs typeface="Trebuchet MS"/>
              </a:rPr>
              <a:t>budbärare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25">
                <a:latin typeface="Trebuchet MS"/>
                <a:cs typeface="Trebuchet MS"/>
              </a:rPr>
              <a:t>eller  </a:t>
            </a:r>
            <a:r>
              <a:rPr dirty="0" sz="2000" spc="5">
                <a:latin typeface="Trebuchet MS"/>
                <a:cs typeface="Trebuchet MS"/>
              </a:rPr>
              <a:t>gudsmanifestation,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65">
                <a:latin typeface="Trebuchet MS"/>
                <a:cs typeface="Trebuchet MS"/>
              </a:rPr>
              <a:t>Bahá’u’lláh,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5">
                <a:latin typeface="Trebuchet MS"/>
                <a:cs typeface="Trebuchet MS"/>
              </a:rPr>
              <a:t>framträder.</a:t>
            </a:r>
            <a:endParaRPr sz="2000">
              <a:latin typeface="Trebuchet MS"/>
              <a:cs typeface="Trebuchet MS"/>
            </a:endParaRPr>
          </a:p>
          <a:p>
            <a:pPr marL="1203960" marR="5080">
              <a:lnSpc>
                <a:spcPts val="2000"/>
              </a:lnSpc>
              <a:spcBef>
                <a:spcPts val="1200"/>
              </a:spcBef>
            </a:pPr>
            <a:r>
              <a:rPr dirty="0" sz="2000" spc="-40">
                <a:latin typeface="Trebuchet MS"/>
                <a:cs typeface="Trebuchet MS"/>
              </a:rPr>
              <a:t>Detta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5">
                <a:latin typeface="Trebuchet MS"/>
                <a:cs typeface="Trebuchet MS"/>
              </a:rPr>
              <a:t>innebär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65">
                <a:latin typeface="Trebuchet MS"/>
                <a:cs typeface="Trebuchet MS"/>
              </a:rPr>
              <a:t>svår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5">
                <a:latin typeface="Trebuchet MS"/>
                <a:cs typeface="Trebuchet MS"/>
              </a:rPr>
              <a:t>prövning,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på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75">
                <a:latin typeface="Trebuchet MS"/>
                <a:cs typeface="Trebuchet MS"/>
              </a:rPr>
              <a:t>samma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15">
                <a:latin typeface="Trebuchet MS"/>
                <a:cs typeface="Trebuchet MS"/>
              </a:rPr>
              <a:t>sätt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75">
                <a:latin typeface="Trebuchet MS"/>
                <a:cs typeface="Trebuchet MS"/>
              </a:rPr>
              <a:t>som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60">
                <a:latin typeface="Trebuchet MS"/>
                <a:cs typeface="Trebuchet MS"/>
              </a:rPr>
              <a:t>det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45">
                <a:latin typeface="Trebuchet MS"/>
                <a:cs typeface="Trebuchet MS"/>
              </a:rPr>
              <a:t>var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65">
                <a:latin typeface="Trebuchet MS"/>
                <a:cs typeface="Trebuchet MS"/>
              </a:rPr>
              <a:t>svår </a:t>
            </a:r>
            <a:r>
              <a:rPr dirty="0" sz="2000" spc="-585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prövning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50">
                <a:latin typeface="Trebuchet MS"/>
                <a:cs typeface="Trebuchet MS"/>
              </a:rPr>
              <a:t>för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10">
                <a:latin typeface="Trebuchet MS"/>
                <a:cs typeface="Trebuchet MS"/>
              </a:rPr>
              <a:t>judarna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65">
                <a:latin typeface="Trebuchet MS"/>
                <a:cs typeface="Trebuchet MS"/>
              </a:rPr>
              <a:t>när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35">
                <a:latin typeface="Trebuchet MS"/>
                <a:cs typeface="Trebuchet MS"/>
              </a:rPr>
              <a:t>Jesus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25">
                <a:latin typeface="Trebuchet MS"/>
                <a:cs typeface="Trebuchet MS"/>
              </a:rPr>
              <a:t>framträdde</a:t>
            </a:r>
            <a:r>
              <a:rPr dirty="0" sz="2000" spc="-155">
                <a:latin typeface="Trebuchet MS"/>
                <a:cs typeface="Trebuchet MS"/>
              </a:rPr>
              <a:t> </a:t>
            </a:r>
            <a:r>
              <a:rPr dirty="0" sz="2000" spc="10">
                <a:latin typeface="Trebuchet MS"/>
                <a:cs typeface="Trebuchet MS"/>
              </a:rPr>
              <a:t>med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40">
                <a:latin typeface="Trebuchet MS"/>
                <a:cs typeface="Trebuchet MS"/>
              </a:rPr>
              <a:t>sin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lära.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45">
                <a:latin typeface="Trebuchet MS"/>
                <a:cs typeface="Trebuchet MS"/>
              </a:rPr>
              <a:t>Det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45">
                <a:latin typeface="Trebuchet MS"/>
                <a:cs typeface="Trebuchet MS"/>
              </a:rPr>
              <a:t>var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30">
                <a:latin typeface="Trebuchet MS"/>
                <a:cs typeface="Trebuchet MS"/>
              </a:rPr>
              <a:t>de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61514" y="3340176"/>
            <a:ext cx="738632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">
                <a:latin typeface="Trebuchet MS"/>
                <a:cs typeface="Trebuchet MS"/>
              </a:rPr>
              <a:t>renhjärtade,</a:t>
            </a:r>
            <a:r>
              <a:rPr dirty="0" sz="2000" spc="-155">
                <a:latin typeface="Trebuchet MS"/>
                <a:cs typeface="Trebuchet MS"/>
              </a:rPr>
              <a:t> </a:t>
            </a:r>
            <a:r>
              <a:rPr dirty="0" sz="2000" spc="-35">
                <a:latin typeface="Trebuchet MS"/>
                <a:cs typeface="Trebuchet MS"/>
              </a:rPr>
              <a:t>fattiga,</a:t>
            </a:r>
            <a:r>
              <a:rPr dirty="0" sz="2000" spc="-155">
                <a:latin typeface="Trebuchet MS"/>
                <a:cs typeface="Trebuchet MS"/>
              </a:rPr>
              <a:t> </a:t>
            </a:r>
            <a:r>
              <a:rPr dirty="0" sz="2000" spc="15">
                <a:latin typeface="Trebuchet MS"/>
                <a:cs typeface="Trebuchet MS"/>
              </a:rPr>
              <a:t>fiskemännen</a:t>
            </a:r>
            <a:r>
              <a:rPr dirty="0" sz="2000" spc="-155">
                <a:latin typeface="Trebuchet MS"/>
                <a:cs typeface="Trebuchet MS"/>
              </a:rPr>
              <a:t> </a:t>
            </a:r>
            <a:r>
              <a:rPr dirty="0" sz="2000" spc="75">
                <a:latin typeface="Trebuchet MS"/>
                <a:cs typeface="Trebuchet MS"/>
              </a:rPr>
              <a:t>som</a:t>
            </a:r>
            <a:r>
              <a:rPr dirty="0" sz="2000" spc="-150">
                <a:latin typeface="Trebuchet MS"/>
                <a:cs typeface="Trebuchet MS"/>
              </a:rPr>
              <a:t> </a:t>
            </a:r>
            <a:r>
              <a:rPr dirty="0" sz="2000" spc="25">
                <a:latin typeface="Trebuchet MS"/>
                <a:cs typeface="Trebuchet MS"/>
              </a:rPr>
              <a:t>kände</a:t>
            </a:r>
            <a:r>
              <a:rPr dirty="0" sz="2000" spc="-155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igen</a:t>
            </a:r>
            <a:r>
              <a:rPr dirty="0" sz="2000" spc="-155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den</a:t>
            </a:r>
            <a:r>
              <a:rPr dirty="0" sz="2000" spc="-155">
                <a:latin typeface="Trebuchet MS"/>
                <a:cs typeface="Trebuchet MS"/>
              </a:rPr>
              <a:t> </a:t>
            </a:r>
            <a:r>
              <a:rPr dirty="0" sz="2000" spc="25">
                <a:latin typeface="Trebuchet MS"/>
                <a:cs typeface="Trebuchet MS"/>
              </a:rPr>
              <a:t>gudomliga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61514" y="3492576"/>
            <a:ext cx="7654290" cy="838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3300"/>
              </a:lnSpc>
              <a:spcBef>
                <a:spcPts val="100"/>
              </a:spcBef>
            </a:pPr>
            <a:r>
              <a:rPr dirty="0" sz="2000">
                <a:latin typeface="Trebuchet MS"/>
                <a:cs typeface="Trebuchet MS"/>
              </a:rPr>
              <a:t>melodin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55">
                <a:latin typeface="Trebuchet MS"/>
                <a:cs typeface="Trebuchet MS"/>
              </a:rPr>
              <a:t>i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10">
                <a:latin typeface="Trebuchet MS"/>
                <a:cs typeface="Trebuchet MS"/>
              </a:rPr>
              <a:t>Jesu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15">
                <a:latin typeface="Trebuchet MS"/>
                <a:cs typeface="Trebuchet MS"/>
              </a:rPr>
              <a:t>ord,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25">
                <a:latin typeface="Trebuchet MS"/>
                <a:cs typeface="Trebuchet MS"/>
              </a:rPr>
              <a:t>medan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70">
                <a:latin typeface="Trebuchet MS"/>
                <a:cs typeface="Trebuchet MS"/>
              </a:rPr>
              <a:t>eliten,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30">
                <a:latin typeface="Trebuchet MS"/>
                <a:cs typeface="Trebuchet MS"/>
              </a:rPr>
              <a:t>de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0">
                <a:latin typeface="Trebuchet MS"/>
                <a:cs typeface="Trebuchet MS"/>
              </a:rPr>
              <a:t>skriftlärda,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förkastade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5">
                <a:latin typeface="Trebuchet MS"/>
                <a:cs typeface="Trebuchet MS"/>
              </a:rPr>
              <a:t>Honom. </a:t>
            </a:r>
            <a:r>
              <a:rPr dirty="0" sz="2000" spc="-590">
                <a:latin typeface="Trebuchet MS"/>
                <a:cs typeface="Trebuchet MS"/>
              </a:rPr>
              <a:t> </a:t>
            </a:r>
            <a:r>
              <a:rPr dirty="0" sz="2000" spc="-15">
                <a:latin typeface="Trebuchet MS"/>
                <a:cs typeface="Trebuchet MS"/>
              </a:rPr>
              <a:t>I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den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5">
                <a:latin typeface="Trebuchet MS"/>
                <a:cs typeface="Trebuchet MS"/>
              </a:rPr>
              <a:t>meningen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5">
                <a:latin typeface="Trebuchet MS"/>
                <a:cs typeface="Trebuchet MS"/>
              </a:rPr>
              <a:t>innebär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framträdandet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av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80">
                <a:latin typeface="Trebuchet MS"/>
                <a:cs typeface="Trebuchet MS"/>
              </a:rPr>
              <a:t>ny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">
                <a:latin typeface="Trebuchet MS"/>
                <a:cs typeface="Trebuchet MS"/>
              </a:rPr>
              <a:t>gudsprofet,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30">
                <a:latin typeface="Trebuchet MS"/>
                <a:cs typeface="Trebuchet MS"/>
              </a:rPr>
              <a:t>eller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61514" y="4254575"/>
            <a:ext cx="7604125" cy="226060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500"/>
              </a:spcBef>
            </a:pPr>
            <a:r>
              <a:rPr dirty="0" sz="2000" spc="5">
                <a:latin typeface="Trebuchet MS"/>
                <a:cs typeface="Trebuchet MS"/>
              </a:rPr>
              <a:t>gudsmanifestation,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en</a:t>
            </a:r>
            <a:r>
              <a:rPr dirty="0" sz="2000" spc="-155">
                <a:latin typeface="Trebuchet MS"/>
                <a:cs typeface="Trebuchet MS"/>
              </a:rPr>
              <a:t> </a:t>
            </a:r>
            <a:r>
              <a:rPr dirty="0" sz="2000" spc="35">
                <a:latin typeface="Trebuchet MS"/>
                <a:cs typeface="Trebuchet MS"/>
              </a:rPr>
              <a:t>domens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20">
                <a:latin typeface="Trebuchet MS"/>
                <a:cs typeface="Trebuchet MS"/>
              </a:rPr>
              <a:t>dag.</a:t>
            </a:r>
            <a:r>
              <a:rPr dirty="0" sz="2000" spc="-155">
                <a:latin typeface="Trebuchet MS"/>
                <a:cs typeface="Trebuchet MS"/>
              </a:rPr>
              <a:t> </a:t>
            </a:r>
            <a:r>
              <a:rPr dirty="0" sz="2000" spc="85">
                <a:latin typeface="Trebuchet MS"/>
                <a:cs typeface="Trebuchet MS"/>
              </a:rPr>
              <a:t>Men</a:t>
            </a:r>
            <a:r>
              <a:rPr dirty="0" sz="2000" spc="-155">
                <a:latin typeface="Trebuchet MS"/>
                <a:cs typeface="Trebuchet MS"/>
              </a:rPr>
              <a:t> </a:t>
            </a:r>
            <a:r>
              <a:rPr dirty="0" sz="2000" spc="-55">
                <a:latin typeface="Trebuchet MS"/>
                <a:cs typeface="Trebuchet MS"/>
              </a:rPr>
              <a:t>Bahá’u’lláh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55">
                <a:latin typeface="Trebuchet MS"/>
                <a:cs typeface="Trebuchet MS"/>
              </a:rPr>
              <a:t>förklarar</a:t>
            </a:r>
            <a:r>
              <a:rPr dirty="0" sz="2000" spc="-155">
                <a:latin typeface="Trebuchet MS"/>
                <a:cs typeface="Trebuchet MS"/>
              </a:rPr>
              <a:t> </a:t>
            </a:r>
            <a:r>
              <a:rPr dirty="0" sz="2000" spc="-65">
                <a:latin typeface="Trebuchet MS"/>
                <a:cs typeface="Trebuchet MS"/>
              </a:rPr>
              <a:t>att</a:t>
            </a:r>
            <a:r>
              <a:rPr dirty="0" sz="2000" spc="-155">
                <a:latin typeface="Trebuchet MS"/>
                <a:cs typeface="Trebuchet MS"/>
              </a:rPr>
              <a:t> </a:t>
            </a:r>
            <a:r>
              <a:rPr dirty="0" sz="2000" spc="-30">
                <a:latin typeface="Trebuchet MS"/>
                <a:cs typeface="Trebuchet MS"/>
              </a:rPr>
              <a:t>vi </a:t>
            </a:r>
            <a:r>
              <a:rPr dirty="0" sz="2000" spc="-595">
                <a:latin typeface="Trebuchet MS"/>
                <a:cs typeface="Trebuchet MS"/>
              </a:rPr>
              <a:t> </a:t>
            </a:r>
            <a:r>
              <a:rPr dirty="0" sz="2000" spc="-20">
                <a:latin typeface="Trebuchet MS"/>
                <a:cs typeface="Trebuchet MS"/>
              </a:rPr>
              <a:t>lever </a:t>
            </a:r>
            <a:r>
              <a:rPr dirty="0" sz="2000" spc="-55">
                <a:latin typeface="Trebuchet MS"/>
                <a:cs typeface="Trebuchet MS"/>
              </a:rPr>
              <a:t>i </a:t>
            </a:r>
            <a:r>
              <a:rPr dirty="0" sz="2000" spc="-10">
                <a:latin typeface="Trebuchet MS"/>
                <a:cs typeface="Trebuchet MS"/>
              </a:rPr>
              <a:t>en </a:t>
            </a:r>
            <a:r>
              <a:rPr dirty="0" sz="2000" spc="50">
                <a:latin typeface="Trebuchet MS"/>
                <a:cs typeface="Trebuchet MS"/>
              </a:rPr>
              <a:t>särskild </a:t>
            </a:r>
            <a:r>
              <a:rPr dirty="0" sz="2000" spc="-50">
                <a:latin typeface="Trebuchet MS"/>
                <a:cs typeface="Trebuchet MS"/>
              </a:rPr>
              <a:t>tid </a:t>
            </a:r>
            <a:r>
              <a:rPr dirty="0" sz="2000" spc="30">
                <a:latin typeface="Trebuchet MS"/>
                <a:cs typeface="Trebuchet MS"/>
              </a:rPr>
              <a:t>då </a:t>
            </a:r>
            <a:r>
              <a:rPr dirty="0" sz="2000" spc="20">
                <a:latin typeface="Trebuchet MS"/>
                <a:cs typeface="Trebuchet MS"/>
              </a:rPr>
              <a:t>mänsklighetens oroliga </a:t>
            </a:r>
            <a:r>
              <a:rPr dirty="0" sz="2000" spc="25">
                <a:latin typeface="Trebuchet MS"/>
                <a:cs typeface="Trebuchet MS"/>
              </a:rPr>
              <a:t>ungdomstid </a:t>
            </a:r>
            <a:r>
              <a:rPr dirty="0" sz="2000" spc="85">
                <a:latin typeface="Trebuchet MS"/>
                <a:cs typeface="Trebuchet MS"/>
              </a:rPr>
              <a:t>ska </a:t>
            </a:r>
            <a:r>
              <a:rPr dirty="0" sz="2000" spc="90">
                <a:latin typeface="Trebuchet MS"/>
                <a:cs typeface="Trebuchet MS"/>
              </a:rPr>
              <a:t> </a:t>
            </a:r>
            <a:r>
              <a:rPr dirty="0" sz="2000" spc="25">
                <a:latin typeface="Trebuchet MS"/>
                <a:cs typeface="Trebuchet MS"/>
              </a:rPr>
              <a:t>övergå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55">
                <a:latin typeface="Trebuchet MS"/>
                <a:cs typeface="Trebuchet MS"/>
              </a:rPr>
              <a:t>i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80">
                <a:latin typeface="Trebuchet MS"/>
                <a:cs typeface="Trebuchet MS"/>
              </a:rPr>
              <a:t>ny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tidsålder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då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15">
                <a:latin typeface="Trebuchet MS"/>
                <a:cs typeface="Trebuchet MS"/>
              </a:rPr>
              <a:t>mänskligheten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5">
                <a:latin typeface="Trebuchet MS"/>
                <a:cs typeface="Trebuchet MS"/>
              </a:rPr>
              <a:t>lärt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45">
                <a:latin typeface="Trebuchet MS"/>
                <a:cs typeface="Trebuchet MS"/>
              </a:rPr>
              <a:t>sig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65">
                <a:latin typeface="Trebuchet MS"/>
                <a:cs typeface="Trebuchet MS"/>
              </a:rPr>
              <a:t>att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20">
                <a:latin typeface="Trebuchet MS"/>
                <a:cs typeface="Trebuchet MS"/>
              </a:rPr>
              <a:t>leva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20">
                <a:latin typeface="Trebuchet MS"/>
                <a:cs typeface="Trebuchet MS"/>
              </a:rPr>
              <a:t>rättvist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och </a:t>
            </a:r>
            <a:r>
              <a:rPr dirty="0" sz="2000" spc="25">
                <a:latin typeface="Trebuchet MS"/>
                <a:cs typeface="Trebuchet MS"/>
              </a:rPr>
              <a:t> </a:t>
            </a:r>
            <a:r>
              <a:rPr dirty="0" sz="2000" spc="10">
                <a:latin typeface="Trebuchet MS"/>
                <a:cs typeface="Trebuchet MS"/>
              </a:rPr>
              <a:t>ansvarsfullt,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då</a:t>
            </a:r>
            <a:r>
              <a:rPr dirty="0" sz="2000" spc="-155">
                <a:latin typeface="Trebuchet MS"/>
                <a:cs typeface="Trebuchet MS"/>
              </a:rPr>
              <a:t> </a:t>
            </a:r>
            <a:r>
              <a:rPr dirty="0" sz="2000" spc="-30">
                <a:latin typeface="Trebuchet MS"/>
                <a:cs typeface="Trebuchet MS"/>
              </a:rPr>
              <a:t>vi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55">
                <a:latin typeface="Trebuchet MS"/>
                <a:cs typeface="Trebuchet MS"/>
              </a:rPr>
              <a:t>blivit</a:t>
            </a:r>
            <a:r>
              <a:rPr dirty="0" sz="2000" spc="-155">
                <a:latin typeface="Trebuchet MS"/>
                <a:cs typeface="Trebuchet MS"/>
              </a:rPr>
              <a:t> </a:t>
            </a:r>
            <a:r>
              <a:rPr dirty="0" sz="2000" spc="25">
                <a:latin typeface="Trebuchet MS"/>
                <a:cs typeface="Trebuchet MS"/>
              </a:rPr>
              <a:t>vuxna</a:t>
            </a:r>
            <a:r>
              <a:rPr dirty="0" sz="2000" spc="-155">
                <a:latin typeface="Trebuchet MS"/>
                <a:cs typeface="Trebuchet MS"/>
              </a:rPr>
              <a:t> </a:t>
            </a:r>
            <a:r>
              <a:rPr dirty="0" sz="2000" spc="60">
                <a:latin typeface="Trebuchet MS"/>
                <a:cs typeface="Trebuchet MS"/>
              </a:rPr>
              <a:t>-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mänsklighetens</a:t>
            </a:r>
            <a:r>
              <a:rPr dirty="0" sz="2000" spc="-155">
                <a:latin typeface="Trebuchet MS"/>
                <a:cs typeface="Trebuchet MS"/>
              </a:rPr>
              <a:t> </a:t>
            </a:r>
            <a:r>
              <a:rPr dirty="0" sz="2000" spc="5">
                <a:latin typeface="Trebuchet MS"/>
                <a:cs typeface="Trebuchet MS"/>
              </a:rPr>
              <a:t>myndighetsålder.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ts val="2000"/>
              </a:lnSpc>
            </a:pPr>
            <a:r>
              <a:rPr dirty="0" sz="2000" spc="60">
                <a:latin typeface="Trebuchet MS"/>
                <a:cs typeface="Trebuchet MS"/>
              </a:rPr>
              <a:t>Därför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kallas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den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">
                <a:latin typeface="Trebuchet MS"/>
                <a:cs typeface="Trebuchet MS"/>
              </a:rPr>
              <a:t>även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Guds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20">
                <a:latin typeface="Trebuchet MS"/>
                <a:cs typeface="Trebuchet MS"/>
              </a:rPr>
              <a:t>dag.</a:t>
            </a:r>
            <a:endParaRPr sz="2000">
              <a:latin typeface="Trebuchet MS"/>
              <a:cs typeface="Trebuchet MS"/>
            </a:endParaRPr>
          </a:p>
          <a:p>
            <a:pPr algn="just" marL="12700" marR="37465">
              <a:lnSpc>
                <a:spcPts val="2000"/>
              </a:lnSpc>
              <a:spcBef>
                <a:spcPts val="1200"/>
              </a:spcBef>
            </a:pPr>
            <a:r>
              <a:rPr dirty="0" sz="2000" spc="-40">
                <a:latin typeface="Trebuchet MS"/>
                <a:cs typeface="Trebuchet MS"/>
              </a:rPr>
              <a:t>Detta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5">
                <a:latin typeface="Trebuchet MS"/>
                <a:cs typeface="Trebuchet MS"/>
              </a:rPr>
              <a:t>innebär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65">
                <a:latin typeface="Trebuchet MS"/>
                <a:cs typeface="Trebuchet MS"/>
              </a:rPr>
              <a:t>att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genom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55">
                <a:latin typeface="Trebuchet MS"/>
                <a:cs typeface="Trebuchet MS"/>
              </a:rPr>
              <a:t>Bahá’u’lláh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25">
                <a:latin typeface="Trebuchet MS"/>
                <a:cs typeface="Trebuchet MS"/>
              </a:rPr>
              <a:t>uppfylls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5">
                <a:latin typeface="Trebuchet MS"/>
                <a:cs typeface="Trebuchet MS"/>
              </a:rPr>
              <a:t>profetiorna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45">
                <a:latin typeface="Trebuchet MS"/>
                <a:cs typeface="Trebuchet MS"/>
              </a:rPr>
              <a:t>inte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40">
                <a:latin typeface="Trebuchet MS"/>
                <a:cs typeface="Trebuchet MS"/>
              </a:rPr>
              <a:t>bara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55">
                <a:latin typeface="Trebuchet MS"/>
                <a:cs typeface="Trebuchet MS"/>
              </a:rPr>
              <a:t>i </a:t>
            </a:r>
            <a:r>
              <a:rPr dirty="0" sz="2000" spc="-590">
                <a:latin typeface="Trebuchet MS"/>
                <a:cs typeface="Trebuchet MS"/>
              </a:rPr>
              <a:t> </a:t>
            </a:r>
            <a:r>
              <a:rPr dirty="0" sz="2000" spc="-20">
                <a:latin typeface="Trebuchet MS"/>
                <a:cs typeface="Trebuchet MS"/>
              </a:rPr>
              <a:t>Bibeln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och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Koranen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men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">
                <a:latin typeface="Trebuchet MS"/>
                <a:cs typeface="Trebuchet MS"/>
              </a:rPr>
              <a:t>även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30">
                <a:latin typeface="Trebuchet MS"/>
                <a:cs typeface="Trebuchet MS"/>
              </a:rPr>
              <a:t>de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5">
                <a:latin typeface="Trebuchet MS"/>
                <a:cs typeface="Trebuchet MS"/>
              </a:rPr>
              <a:t>andra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0">
                <a:latin typeface="Trebuchet MS"/>
                <a:cs typeface="Trebuchet MS"/>
              </a:rPr>
              <a:t>världsreligionerna.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5">
                <a:latin typeface="Trebuchet MS"/>
                <a:cs typeface="Trebuchet MS"/>
              </a:rPr>
              <a:t>Särskilt </a:t>
            </a:r>
            <a:r>
              <a:rPr dirty="0" sz="2000" spc="-590">
                <a:latin typeface="Trebuchet MS"/>
                <a:cs typeface="Trebuchet MS"/>
              </a:rPr>
              <a:t> </a:t>
            </a:r>
            <a:r>
              <a:rPr dirty="0" sz="2000" spc="15">
                <a:latin typeface="Trebuchet MS"/>
                <a:cs typeface="Trebuchet MS"/>
              </a:rPr>
              <a:t>innebär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60">
                <a:latin typeface="Trebuchet MS"/>
                <a:cs typeface="Trebuchet MS"/>
              </a:rPr>
              <a:t>det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65">
                <a:latin typeface="Trebuchet MS"/>
                <a:cs typeface="Trebuchet MS"/>
              </a:rPr>
              <a:t>att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55">
                <a:latin typeface="Trebuchet MS"/>
                <a:cs typeface="Trebuchet MS"/>
              </a:rPr>
              <a:t>Bahá’u’lláh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15">
                <a:latin typeface="Trebuchet MS"/>
                <a:cs typeface="Trebuchet MS"/>
              </a:rPr>
              <a:t>uppfyller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profetian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50">
                <a:latin typeface="Trebuchet MS"/>
                <a:cs typeface="Trebuchet MS"/>
              </a:rPr>
              <a:t>om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5">
                <a:latin typeface="Trebuchet MS"/>
                <a:cs typeface="Trebuchet MS"/>
              </a:rPr>
              <a:t>Kristi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5">
                <a:latin typeface="Trebuchet MS"/>
                <a:cs typeface="Trebuchet MS"/>
              </a:rPr>
              <a:t>återkomst.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95934"/>
            <a:ext cx="10156190" cy="6128385"/>
            <a:chOff x="0" y="895934"/>
            <a:chExt cx="10156190" cy="61283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6043" y="895934"/>
              <a:ext cx="8539924" cy="612818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852883"/>
              <a:ext cx="1816023" cy="107903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45" y="2944190"/>
              <a:ext cx="1620001" cy="16200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827" y="1408912"/>
              <a:ext cx="920750" cy="118745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4120" y="4736719"/>
            <a:ext cx="1328576" cy="163517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61584" y="299675"/>
            <a:ext cx="4147362" cy="46461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69124" y="504152"/>
            <a:ext cx="8759190" cy="5956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70">
                <a:solidFill>
                  <a:srgbClr val="010101"/>
                </a:solidFill>
                <a:latin typeface="Trebuchet MS"/>
                <a:cs typeface="Trebuchet MS"/>
              </a:rPr>
              <a:t>13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00">
              <a:latin typeface="Trebuchet MS"/>
              <a:cs typeface="Trebuchet MS"/>
            </a:endParaRPr>
          </a:p>
          <a:p>
            <a:pPr marL="1239520">
              <a:lnSpc>
                <a:spcPts val="2200"/>
              </a:lnSpc>
            </a:pPr>
            <a:r>
              <a:rPr dirty="0" sz="2000" spc="80">
                <a:latin typeface="Trebuchet MS"/>
                <a:cs typeface="Trebuchet MS"/>
              </a:rPr>
              <a:t>När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5">
                <a:latin typeface="Trebuchet MS"/>
                <a:cs typeface="Trebuchet MS"/>
              </a:rPr>
              <a:t>Jesus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15">
                <a:latin typeface="Trebuchet MS"/>
                <a:cs typeface="Trebuchet MS"/>
              </a:rPr>
              <a:t>satt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på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30">
                <a:latin typeface="Trebuchet MS"/>
                <a:cs typeface="Trebuchet MS"/>
              </a:rPr>
              <a:t>Olivberget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5">
                <a:latin typeface="Trebuchet MS"/>
                <a:cs typeface="Trebuchet MS"/>
              </a:rPr>
              <a:t>frågade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5">
                <a:latin typeface="Trebuchet MS"/>
                <a:cs typeface="Trebuchet MS"/>
              </a:rPr>
              <a:t>lärjungarna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Honom:</a:t>
            </a:r>
            <a:endParaRPr sz="2000">
              <a:latin typeface="Trebuchet MS"/>
              <a:cs typeface="Trebuchet MS"/>
            </a:endParaRPr>
          </a:p>
          <a:p>
            <a:pPr marL="1239520" marR="356235">
              <a:lnSpc>
                <a:spcPts val="2000"/>
              </a:lnSpc>
              <a:spcBef>
                <a:spcPts val="200"/>
              </a:spcBef>
            </a:pPr>
            <a:r>
              <a:rPr dirty="0" sz="2000" spc="-85">
                <a:latin typeface="Trebuchet MS"/>
                <a:cs typeface="Trebuchet MS"/>
              </a:rPr>
              <a:t>”vad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blir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30">
                <a:latin typeface="Trebuchet MS"/>
                <a:cs typeface="Trebuchet MS"/>
              </a:rPr>
              <a:t>tecknet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50">
                <a:latin typeface="Trebuchet MS"/>
                <a:cs typeface="Trebuchet MS"/>
              </a:rPr>
              <a:t>för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5">
                <a:latin typeface="Trebuchet MS"/>
                <a:cs typeface="Trebuchet MS"/>
              </a:rPr>
              <a:t>din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15">
                <a:latin typeface="Trebuchet MS"/>
                <a:cs typeface="Trebuchet MS"/>
              </a:rPr>
              <a:t>återkomst</a:t>
            </a:r>
            <a:r>
              <a:rPr dirty="0" sz="2000" spc="-15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och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50">
                <a:latin typeface="Trebuchet MS"/>
                <a:cs typeface="Trebuchet MS"/>
              </a:rPr>
              <a:t>för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tidens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25">
                <a:latin typeface="Trebuchet MS"/>
                <a:cs typeface="Trebuchet MS"/>
              </a:rPr>
              <a:t>slut?”</a:t>
            </a:r>
            <a:r>
              <a:rPr dirty="0" sz="2000" spc="-270">
                <a:latin typeface="Trebuchet MS"/>
                <a:cs typeface="Trebuchet MS"/>
              </a:rPr>
              <a:t> </a:t>
            </a:r>
            <a:r>
              <a:rPr dirty="0" sz="1500" spc="5">
                <a:latin typeface="Trebuchet MS"/>
                <a:cs typeface="Trebuchet MS"/>
              </a:rPr>
              <a:t>[Matt</a:t>
            </a:r>
            <a:r>
              <a:rPr dirty="0" sz="1500" spc="-120">
                <a:latin typeface="Trebuchet MS"/>
                <a:cs typeface="Trebuchet MS"/>
              </a:rPr>
              <a:t> </a:t>
            </a:r>
            <a:r>
              <a:rPr dirty="0" sz="1500" spc="-5">
                <a:latin typeface="Trebuchet MS"/>
                <a:cs typeface="Trebuchet MS"/>
              </a:rPr>
              <a:t>24:3] </a:t>
            </a:r>
            <a:r>
              <a:rPr dirty="0" sz="1500" spc="-440">
                <a:latin typeface="Trebuchet MS"/>
                <a:cs typeface="Trebuchet MS"/>
              </a:rPr>
              <a:t> </a:t>
            </a:r>
            <a:r>
              <a:rPr dirty="0" sz="2000" spc="35">
                <a:latin typeface="Trebuchet MS"/>
                <a:cs typeface="Trebuchet MS"/>
              </a:rPr>
              <a:t>Jesus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5">
                <a:latin typeface="Trebuchet MS"/>
                <a:cs typeface="Trebuchet MS"/>
              </a:rPr>
              <a:t>svarade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då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45">
                <a:latin typeface="Trebuchet MS"/>
                <a:cs typeface="Trebuchet MS"/>
              </a:rPr>
              <a:t>bl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70">
                <a:latin typeface="Trebuchet MS"/>
                <a:cs typeface="Trebuchet MS"/>
              </a:rPr>
              <a:t>a,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300">
                <a:latin typeface="Trebuchet MS"/>
                <a:cs typeface="Trebuchet MS"/>
              </a:rPr>
              <a:t>”.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200">
                <a:latin typeface="Trebuchet MS"/>
                <a:cs typeface="Trebuchet MS"/>
              </a:rPr>
              <a:t>.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.budskapet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0">
                <a:latin typeface="Trebuchet MS"/>
                <a:cs typeface="Trebuchet MS"/>
              </a:rPr>
              <a:t>om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riket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skall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60">
                <a:latin typeface="Trebuchet MS"/>
                <a:cs typeface="Trebuchet MS"/>
              </a:rPr>
              <a:t>förkunnas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55">
                <a:latin typeface="Trebuchet MS"/>
                <a:cs typeface="Trebuchet MS"/>
              </a:rPr>
              <a:t>i </a:t>
            </a:r>
            <a:r>
              <a:rPr dirty="0" sz="2000" spc="-50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hela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10">
                <a:latin typeface="Trebuchet MS"/>
                <a:cs typeface="Trebuchet MS"/>
              </a:rPr>
              <a:t>världen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och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45">
                <a:latin typeface="Trebuchet MS"/>
                <a:cs typeface="Trebuchet MS"/>
              </a:rPr>
              <a:t>bli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70">
                <a:latin typeface="Trebuchet MS"/>
                <a:cs typeface="Trebuchet MS"/>
              </a:rPr>
              <a:t>till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100">
                <a:latin typeface="Trebuchet MS"/>
                <a:cs typeface="Trebuchet MS"/>
              </a:rPr>
              <a:t>ett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vittnesbörd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50">
                <a:latin typeface="Trebuchet MS"/>
                <a:cs typeface="Trebuchet MS"/>
              </a:rPr>
              <a:t>för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5">
                <a:latin typeface="Trebuchet MS"/>
                <a:cs typeface="Trebuchet MS"/>
              </a:rPr>
              <a:t>alla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25">
                <a:latin typeface="Trebuchet MS"/>
                <a:cs typeface="Trebuchet MS"/>
              </a:rPr>
              <a:t>folk.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40">
                <a:latin typeface="Trebuchet MS"/>
                <a:cs typeface="Trebuchet MS"/>
              </a:rPr>
              <a:t>Sedan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skall </a:t>
            </a:r>
            <a:r>
              <a:rPr dirty="0" sz="2000" spc="35">
                <a:latin typeface="Trebuchet MS"/>
                <a:cs typeface="Trebuchet MS"/>
              </a:rPr>
              <a:t> </a:t>
            </a:r>
            <a:r>
              <a:rPr dirty="0" sz="2000" spc="-35">
                <a:latin typeface="Trebuchet MS"/>
                <a:cs typeface="Trebuchet MS"/>
              </a:rPr>
              <a:t>slutet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40">
                <a:latin typeface="Trebuchet MS"/>
                <a:cs typeface="Trebuchet MS"/>
              </a:rPr>
              <a:t>komma.”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1500" spc="5">
                <a:latin typeface="Trebuchet MS"/>
                <a:cs typeface="Trebuchet MS"/>
              </a:rPr>
              <a:t>[Matt</a:t>
            </a:r>
            <a:r>
              <a:rPr dirty="0" sz="1500" spc="-125">
                <a:latin typeface="Trebuchet MS"/>
                <a:cs typeface="Trebuchet MS"/>
              </a:rPr>
              <a:t> </a:t>
            </a:r>
            <a:r>
              <a:rPr dirty="0" sz="1500" spc="-20">
                <a:latin typeface="Trebuchet MS"/>
                <a:cs typeface="Trebuchet MS"/>
              </a:rPr>
              <a:t>24:14]</a:t>
            </a:r>
            <a:r>
              <a:rPr dirty="0" sz="1500" spc="-15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Och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5">
                <a:latin typeface="Trebuchet MS"/>
                <a:cs typeface="Trebuchet MS"/>
              </a:rPr>
              <a:t>sedan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45">
                <a:latin typeface="Trebuchet MS"/>
                <a:cs typeface="Trebuchet MS"/>
              </a:rPr>
              <a:t>hänvisar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5">
                <a:latin typeface="Trebuchet MS"/>
                <a:cs typeface="Trebuchet MS"/>
              </a:rPr>
              <a:t>Jesus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70">
                <a:latin typeface="Trebuchet MS"/>
                <a:cs typeface="Trebuchet MS"/>
              </a:rPr>
              <a:t>till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5">
                <a:latin typeface="Trebuchet MS"/>
                <a:cs typeface="Trebuchet MS"/>
              </a:rPr>
              <a:t>profeten </a:t>
            </a:r>
            <a:r>
              <a:rPr dirty="0" sz="2000" spc="-585">
                <a:latin typeface="Trebuchet MS"/>
                <a:cs typeface="Trebuchet MS"/>
              </a:rPr>
              <a:t> </a:t>
            </a:r>
            <a:r>
              <a:rPr dirty="0" sz="2000" spc="-30">
                <a:latin typeface="Trebuchet MS"/>
                <a:cs typeface="Trebuchet MS"/>
              </a:rPr>
              <a:t>Daniel.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1500" spc="5">
                <a:latin typeface="Trebuchet MS"/>
                <a:cs typeface="Trebuchet MS"/>
              </a:rPr>
              <a:t>[Matt</a:t>
            </a:r>
            <a:r>
              <a:rPr dirty="0" sz="1500" spc="-125">
                <a:latin typeface="Trebuchet MS"/>
                <a:cs typeface="Trebuchet MS"/>
              </a:rPr>
              <a:t> </a:t>
            </a:r>
            <a:r>
              <a:rPr dirty="0" sz="1500" spc="-30">
                <a:latin typeface="Trebuchet MS"/>
                <a:cs typeface="Trebuchet MS"/>
              </a:rPr>
              <a:t>24:15]</a:t>
            </a:r>
            <a:r>
              <a:rPr dirty="0" sz="2000" spc="-200"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  <a:p>
            <a:pPr marL="1239520" marR="5080">
              <a:lnSpc>
                <a:spcPts val="2000"/>
              </a:lnSpc>
              <a:spcBef>
                <a:spcPts val="1200"/>
              </a:spcBef>
            </a:pPr>
            <a:r>
              <a:rPr dirty="0" sz="2000" spc="15">
                <a:latin typeface="Trebuchet MS"/>
                <a:cs typeface="Trebuchet MS"/>
              </a:rPr>
              <a:t>Daniels </a:t>
            </a:r>
            <a:r>
              <a:rPr dirty="0" sz="2000" spc="-5">
                <a:latin typeface="Trebuchet MS"/>
                <a:cs typeface="Trebuchet MS"/>
              </a:rPr>
              <a:t>profetia </a:t>
            </a:r>
            <a:r>
              <a:rPr dirty="0" sz="2000" spc="50">
                <a:latin typeface="Trebuchet MS"/>
                <a:cs typeface="Trebuchet MS"/>
              </a:rPr>
              <a:t>om </a:t>
            </a:r>
            <a:r>
              <a:rPr dirty="0" sz="2000" spc="-35">
                <a:latin typeface="Trebuchet MS"/>
                <a:cs typeface="Trebuchet MS"/>
              </a:rPr>
              <a:t>tiden </a:t>
            </a:r>
            <a:r>
              <a:rPr dirty="0" sz="2000" spc="50">
                <a:latin typeface="Trebuchet MS"/>
                <a:cs typeface="Trebuchet MS"/>
              </a:rPr>
              <a:t>för </a:t>
            </a:r>
            <a:r>
              <a:rPr dirty="0" sz="2000" spc="10">
                <a:latin typeface="Trebuchet MS"/>
                <a:cs typeface="Trebuchet MS"/>
              </a:rPr>
              <a:t>Jesu </a:t>
            </a:r>
            <a:r>
              <a:rPr dirty="0" sz="2000" spc="-60">
                <a:latin typeface="Trebuchet MS"/>
                <a:cs typeface="Trebuchet MS"/>
              </a:rPr>
              <a:t>”återkomst” </a:t>
            </a:r>
            <a:r>
              <a:rPr dirty="0" sz="1500" spc="15">
                <a:latin typeface="Trebuchet MS"/>
                <a:cs typeface="Trebuchet MS"/>
              </a:rPr>
              <a:t>[Dan </a:t>
            </a:r>
            <a:r>
              <a:rPr dirty="0" sz="1500" spc="-25">
                <a:latin typeface="Trebuchet MS"/>
                <a:cs typeface="Trebuchet MS"/>
              </a:rPr>
              <a:t>8:13-14] </a:t>
            </a:r>
            <a:r>
              <a:rPr dirty="0" sz="2000" spc="60">
                <a:latin typeface="Trebuchet MS"/>
                <a:cs typeface="Trebuchet MS"/>
              </a:rPr>
              <a:t>har </a:t>
            </a:r>
            <a:r>
              <a:rPr dirty="0" sz="2000" spc="65">
                <a:latin typeface="Trebuchet MS"/>
                <a:cs typeface="Trebuchet MS"/>
              </a:rPr>
              <a:t> </a:t>
            </a:r>
            <a:r>
              <a:rPr dirty="0" sz="2000" spc="40">
                <a:latin typeface="Trebuchet MS"/>
                <a:cs typeface="Trebuchet MS"/>
              </a:rPr>
              <a:t>förklarats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av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60">
                <a:latin typeface="Trebuchet MS"/>
                <a:cs typeface="Trebuchet MS"/>
              </a:rPr>
              <a:t>‘Abdu’l-Bahá.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15">
                <a:latin typeface="Trebuchet MS"/>
                <a:cs typeface="Trebuchet MS"/>
              </a:rPr>
              <a:t>I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korthet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70">
                <a:latin typeface="Trebuchet MS"/>
                <a:cs typeface="Trebuchet MS"/>
              </a:rPr>
              <a:t>går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den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40">
                <a:latin typeface="Trebuchet MS"/>
                <a:cs typeface="Trebuchet MS"/>
              </a:rPr>
              <a:t>ut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på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65">
                <a:latin typeface="Trebuchet MS"/>
                <a:cs typeface="Trebuchet MS"/>
              </a:rPr>
              <a:t>att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tidens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10">
                <a:latin typeface="Trebuchet MS"/>
                <a:cs typeface="Trebuchet MS"/>
              </a:rPr>
              <a:t>ände </a:t>
            </a:r>
            <a:r>
              <a:rPr dirty="0" sz="2000" spc="1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och </a:t>
            </a:r>
            <a:r>
              <a:rPr dirty="0" sz="2000" spc="10">
                <a:latin typeface="Trebuchet MS"/>
                <a:cs typeface="Trebuchet MS"/>
              </a:rPr>
              <a:t>Jesu </a:t>
            </a:r>
            <a:r>
              <a:rPr dirty="0" sz="2000" spc="-60">
                <a:latin typeface="Trebuchet MS"/>
                <a:cs typeface="Trebuchet MS"/>
              </a:rPr>
              <a:t>”återkomst” </a:t>
            </a:r>
            <a:r>
              <a:rPr dirty="0" sz="2000" spc="85">
                <a:latin typeface="Trebuchet MS"/>
                <a:cs typeface="Trebuchet MS"/>
              </a:rPr>
              <a:t>ska </a:t>
            </a:r>
            <a:r>
              <a:rPr dirty="0" sz="2000" spc="45">
                <a:latin typeface="Trebuchet MS"/>
                <a:cs typeface="Trebuchet MS"/>
              </a:rPr>
              <a:t>ske </a:t>
            </a:r>
            <a:r>
              <a:rPr dirty="0" sz="2000" spc="50">
                <a:latin typeface="Trebuchet MS"/>
                <a:cs typeface="Trebuchet MS"/>
              </a:rPr>
              <a:t>om </a:t>
            </a:r>
            <a:r>
              <a:rPr dirty="0" sz="2000" spc="120">
                <a:latin typeface="Trebuchet MS"/>
                <a:cs typeface="Trebuchet MS"/>
              </a:rPr>
              <a:t>2300 </a:t>
            </a:r>
            <a:r>
              <a:rPr dirty="0" sz="2000" spc="55">
                <a:latin typeface="Trebuchet MS"/>
                <a:cs typeface="Trebuchet MS"/>
              </a:rPr>
              <a:t>dagar </a:t>
            </a:r>
            <a:r>
              <a:rPr dirty="0" sz="2000" spc="-15">
                <a:latin typeface="Trebuchet MS"/>
                <a:cs typeface="Trebuchet MS"/>
              </a:rPr>
              <a:t>(vilket </a:t>
            </a:r>
            <a:r>
              <a:rPr dirty="0" sz="2000" spc="85">
                <a:latin typeface="Trebuchet MS"/>
                <a:cs typeface="Trebuchet MS"/>
              </a:rPr>
              <a:t>ska </a:t>
            </a:r>
            <a:r>
              <a:rPr dirty="0" sz="2000" spc="15">
                <a:latin typeface="Trebuchet MS"/>
                <a:cs typeface="Trebuchet MS"/>
              </a:rPr>
              <a:t>tolkas </a:t>
            </a:r>
            <a:r>
              <a:rPr dirty="0" sz="2000" spc="20">
                <a:latin typeface="Trebuchet MS"/>
                <a:cs typeface="Trebuchet MS"/>
              </a:rPr>
              <a:t> </a:t>
            </a:r>
            <a:r>
              <a:rPr dirty="0" sz="2000" spc="75">
                <a:latin typeface="Trebuchet MS"/>
                <a:cs typeface="Trebuchet MS"/>
              </a:rPr>
              <a:t>som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90">
                <a:latin typeface="Trebuchet MS"/>
                <a:cs typeface="Trebuchet MS"/>
              </a:rPr>
              <a:t>år)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60">
                <a:latin typeface="Trebuchet MS"/>
                <a:cs typeface="Trebuchet MS"/>
              </a:rPr>
              <a:t>från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60">
                <a:latin typeface="Trebuchet MS"/>
                <a:cs typeface="Trebuchet MS"/>
              </a:rPr>
              <a:t>det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65">
                <a:latin typeface="Trebuchet MS"/>
                <a:cs typeface="Trebuchet MS"/>
              </a:rPr>
              <a:t>att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5">
                <a:latin typeface="Trebuchet MS"/>
                <a:cs typeface="Trebuchet MS"/>
              </a:rPr>
              <a:t>orden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0">
                <a:latin typeface="Trebuchet MS"/>
                <a:cs typeface="Trebuchet MS"/>
              </a:rPr>
              <a:t>om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25">
                <a:latin typeface="Trebuchet MS"/>
                <a:cs typeface="Trebuchet MS"/>
              </a:rPr>
              <a:t>templets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återuppbyggande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40">
                <a:latin typeface="Trebuchet MS"/>
                <a:cs typeface="Trebuchet MS"/>
              </a:rPr>
              <a:t>ges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1500" spc="15">
                <a:latin typeface="Trebuchet MS"/>
                <a:cs typeface="Trebuchet MS"/>
              </a:rPr>
              <a:t>[Dan  </a:t>
            </a:r>
            <a:r>
              <a:rPr dirty="0" sz="1500" spc="-30">
                <a:latin typeface="Trebuchet MS"/>
                <a:cs typeface="Trebuchet MS"/>
              </a:rPr>
              <a:t>9:25].</a:t>
            </a:r>
            <a:r>
              <a:rPr dirty="0" sz="1500" spc="-125">
                <a:latin typeface="Trebuchet MS"/>
                <a:cs typeface="Trebuchet MS"/>
              </a:rPr>
              <a:t> </a:t>
            </a:r>
            <a:r>
              <a:rPr dirty="0" sz="2000" spc="-40">
                <a:latin typeface="Trebuchet MS"/>
                <a:cs typeface="Trebuchet MS"/>
              </a:rPr>
              <a:t>Detta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">
                <a:latin typeface="Trebuchet MS"/>
                <a:cs typeface="Trebuchet MS"/>
              </a:rPr>
              <a:t>gjordes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av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45">
                <a:latin typeface="Trebuchet MS"/>
                <a:cs typeface="Trebuchet MS"/>
              </a:rPr>
              <a:t>persisk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0">
                <a:latin typeface="Trebuchet MS"/>
                <a:cs typeface="Trebuchet MS"/>
              </a:rPr>
              <a:t>konung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75">
                <a:latin typeface="Trebuchet MS"/>
                <a:cs typeface="Trebuchet MS"/>
              </a:rPr>
              <a:t>år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60">
                <a:latin typeface="Trebuchet MS"/>
                <a:cs typeface="Trebuchet MS"/>
              </a:rPr>
              <a:t>457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fKr.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15">
                <a:latin typeface="Trebuchet MS"/>
                <a:cs typeface="Trebuchet MS"/>
              </a:rPr>
              <a:t>Om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30">
                <a:latin typeface="Trebuchet MS"/>
                <a:cs typeface="Trebuchet MS"/>
              </a:rPr>
              <a:t>vi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70">
                <a:latin typeface="Trebuchet MS"/>
                <a:cs typeface="Trebuchet MS"/>
              </a:rPr>
              <a:t>räknar </a:t>
            </a:r>
            <a:r>
              <a:rPr dirty="0" sz="2000" spc="75">
                <a:latin typeface="Trebuchet MS"/>
                <a:cs typeface="Trebuchet MS"/>
              </a:rPr>
              <a:t> </a:t>
            </a:r>
            <a:r>
              <a:rPr dirty="0" sz="2000" spc="90">
                <a:latin typeface="Trebuchet MS"/>
                <a:cs typeface="Trebuchet MS"/>
              </a:rPr>
              <a:t>2300-457 </a:t>
            </a:r>
            <a:r>
              <a:rPr dirty="0" sz="2000" spc="60">
                <a:latin typeface="Trebuchet MS"/>
                <a:cs typeface="Trebuchet MS"/>
              </a:rPr>
              <a:t>får </a:t>
            </a:r>
            <a:r>
              <a:rPr dirty="0" sz="2000" spc="-30">
                <a:latin typeface="Trebuchet MS"/>
                <a:cs typeface="Trebuchet MS"/>
              </a:rPr>
              <a:t>vi </a:t>
            </a:r>
            <a:r>
              <a:rPr dirty="0" sz="2000" spc="-25">
                <a:latin typeface="Trebuchet MS"/>
                <a:cs typeface="Trebuchet MS"/>
              </a:rPr>
              <a:t>resultatet </a:t>
            </a:r>
            <a:r>
              <a:rPr dirty="0" sz="2000" spc="-10">
                <a:latin typeface="Trebuchet MS"/>
                <a:cs typeface="Trebuchet MS"/>
              </a:rPr>
              <a:t>1843. </a:t>
            </a:r>
            <a:r>
              <a:rPr dirty="0" sz="2000" spc="85">
                <a:latin typeface="Trebuchet MS"/>
                <a:cs typeface="Trebuchet MS"/>
              </a:rPr>
              <a:t>Men </a:t>
            </a:r>
            <a:r>
              <a:rPr dirty="0" sz="2000" spc="50">
                <a:latin typeface="Trebuchet MS"/>
                <a:cs typeface="Trebuchet MS"/>
              </a:rPr>
              <a:t>för </a:t>
            </a:r>
            <a:r>
              <a:rPr dirty="0" sz="2000" spc="-65">
                <a:latin typeface="Trebuchet MS"/>
                <a:cs typeface="Trebuchet MS"/>
              </a:rPr>
              <a:t>att </a:t>
            </a:r>
            <a:r>
              <a:rPr dirty="0" sz="2000" spc="-35">
                <a:latin typeface="Trebuchet MS"/>
                <a:cs typeface="Trebuchet MS"/>
              </a:rPr>
              <a:t>ta </a:t>
            </a:r>
            <a:r>
              <a:rPr dirty="0" sz="2000" spc="70">
                <a:latin typeface="Trebuchet MS"/>
                <a:cs typeface="Trebuchet MS"/>
              </a:rPr>
              <a:t>hänsyn </a:t>
            </a:r>
            <a:r>
              <a:rPr dirty="0" sz="2000" spc="-70">
                <a:latin typeface="Trebuchet MS"/>
                <a:cs typeface="Trebuchet MS"/>
              </a:rPr>
              <a:t>till </a:t>
            </a:r>
            <a:r>
              <a:rPr dirty="0" sz="2000" spc="-65">
                <a:latin typeface="Trebuchet MS"/>
                <a:cs typeface="Trebuchet MS"/>
              </a:rPr>
              <a:t>att </a:t>
            </a:r>
            <a:r>
              <a:rPr dirty="0" sz="2000" spc="-60">
                <a:latin typeface="Trebuchet MS"/>
                <a:cs typeface="Trebuchet MS"/>
              </a:rPr>
              <a:t>det </a:t>
            </a:r>
            <a:r>
              <a:rPr dirty="0" sz="2000" spc="-590">
                <a:latin typeface="Trebuchet MS"/>
                <a:cs typeface="Trebuchet MS"/>
              </a:rPr>
              <a:t> </a:t>
            </a:r>
            <a:r>
              <a:rPr dirty="0" sz="2000" spc="-45">
                <a:latin typeface="Trebuchet MS"/>
                <a:cs typeface="Trebuchet MS"/>
              </a:rPr>
              <a:t>inte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5">
                <a:latin typeface="Trebuchet MS"/>
                <a:cs typeface="Trebuchet MS"/>
              </a:rPr>
              <a:t>finns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5">
                <a:latin typeface="Trebuchet MS"/>
                <a:cs typeface="Trebuchet MS"/>
              </a:rPr>
              <a:t>något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75">
                <a:latin typeface="Trebuchet MS"/>
                <a:cs typeface="Trebuchet MS"/>
              </a:rPr>
              <a:t>år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45">
                <a:latin typeface="Trebuchet MS"/>
                <a:cs typeface="Trebuchet MS"/>
              </a:rPr>
              <a:t>noll,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60">
                <a:latin typeface="Trebuchet MS"/>
                <a:cs typeface="Trebuchet MS"/>
              </a:rPr>
              <a:t>får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30">
                <a:latin typeface="Trebuchet MS"/>
                <a:cs typeface="Trebuchet MS"/>
              </a:rPr>
              <a:t>vi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35">
                <a:latin typeface="Trebuchet MS"/>
                <a:cs typeface="Trebuchet MS"/>
              </a:rPr>
              <a:t>lägga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70">
                <a:latin typeface="Trebuchet MS"/>
                <a:cs typeface="Trebuchet MS"/>
              </a:rPr>
              <a:t>till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100">
                <a:latin typeface="Trebuchet MS"/>
                <a:cs typeface="Trebuchet MS"/>
              </a:rPr>
              <a:t>ett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15">
                <a:latin typeface="Trebuchet MS"/>
                <a:cs typeface="Trebuchet MS"/>
              </a:rPr>
              <a:t>år.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15">
                <a:latin typeface="Trebuchet MS"/>
                <a:cs typeface="Trebuchet MS"/>
              </a:rPr>
              <a:t>Enligt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5">
                <a:latin typeface="Trebuchet MS"/>
                <a:cs typeface="Trebuchet MS"/>
              </a:rPr>
              <a:t>profeten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5">
                <a:latin typeface="Trebuchet MS"/>
                <a:cs typeface="Trebuchet MS"/>
              </a:rPr>
              <a:t>Daniel </a:t>
            </a:r>
            <a:r>
              <a:rPr dirty="0" sz="2000" spc="-585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skall </a:t>
            </a:r>
            <a:r>
              <a:rPr dirty="0" sz="2000" spc="15">
                <a:latin typeface="Trebuchet MS"/>
                <a:cs typeface="Trebuchet MS"/>
              </a:rPr>
              <a:t>således </a:t>
            </a:r>
            <a:r>
              <a:rPr dirty="0" sz="2000" spc="-10">
                <a:latin typeface="Trebuchet MS"/>
                <a:cs typeface="Trebuchet MS"/>
              </a:rPr>
              <a:t>tidens </a:t>
            </a:r>
            <a:r>
              <a:rPr dirty="0" sz="2000">
                <a:latin typeface="Trebuchet MS"/>
                <a:cs typeface="Trebuchet MS"/>
              </a:rPr>
              <a:t>slut </a:t>
            </a:r>
            <a:r>
              <a:rPr dirty="0" sz="2000" spc="50">
                <a:latin typeface="Trebuchet MS"/>
                <a:cs typeface="Trebuchet MS"/>
              </a:rPr>
              <a:t>om </a:t>
            </a:r>
            <a:r>
              <a:rPr dirty="0" sz="2000" spc="10">
                <a:latin typeface="Trebuchet MS"/>
                <a:cs typeface="Trebuchet MS"/>
              </a:rPr>
              <a:t>Jesu </a:t>
            </a:r>
            <a:r>
              <a:rPr dirty="0" sz="2000" spc="-60">
                <a:latin typeface="Trebuchet MS"/>
                <a:cs typeface="Trebuchet MS"/>
              </a:rPr>
              <a:t>”återkomst” </a:t>
            </a:r>
            <a:r>
              <a:rPr dirty="0" sz="2000" spc="20">
                <a:latin typeface="Trebuchet MS"/>
                <a:cs typeface="Trebuchet MS"/>
              </a:rPr>
              <a:t>inträffa </a:t>
            </a:r>
            <a:r>
              <a:rPr dirty="0" sz="2000" spc="75">
                <a:latin typeface="Trebuchet MS"/>
                <a:cs typeface="Trebuchet MS"/>
              </a:rPr>
              <a:t>år </a:t>
            </a:r>
            <a:r>
              <a:rPr dirty="0" sz="2000" spc="80">
                <a:latin typeface="Trebuchet MS"/>
                <a:cs typeface="Trebuchet MS"/>
              </a:rPr>
              <a:t> </a:t>
            </a:r>
            <a:r>
              <a:rPr dirty="0" sz="2000" spc="10">
                <a:latin typeface="Trebuchet MS"/>
                <a:cs typeface="Trebuchet MS"/>
              </a:rPr>
              <a:t>1843+1=1844.</a:t>
            </a:r>
            <a:endParaRPr sz="2000">
              <a:latin typeface="Trebuchet MS"/>
              <a:cs typeface="Trebuchet MS"/>
            </a:endParaRPr>
          </a:p>
          <a:p>
            <a:pPr marL="1239520" marR="188595">
              <a:lnSpc>
                <a:spcPts val="2000"/>
              </a:lnSpc>
              <a:spcBef>
                <a:spcPts val="1200"/>
              </a:spcBef>
            </a:pPr>
            <a:r>
              <a:rPr dirty="0" sz="2000" spc="-20">
                <a:latin typeface="Trebuchet MS"/>
                <a:cs typeface="Trebuchet MS"/>
              </a:rPr>
              <a:t>Vid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35">
                <a:latin typeface="Trebuchet MS"/>
                <a:cs typeface="Trebuchet MS"/>
              </a:rPr>
              <a:t>mitten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av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0">
                <a:latin typeface="Trebuchet MS"/>
                <a:cs typeface="Trebuchet MS"/>
              </a:rPr>
              <a:t>1800-talet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45">
                <a:latin typeface="Trebuchet MS"/>
                <a:cs typeface="Trebuchet MS"/>
              </a:rPr>
              <a:t>var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60">
                <a:latin typeface="Trebuchet MS"/>
                <a:cs typeface="Trebuchet MS"/>
              </a:rPr>
              <a:t>det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60">
                <a:latin typeface="Trebuchet MS"/>
                <a:cs typeface="Trebuchet MS"/>
              </a:rPr>
              <a:t>många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5">
                <a:latin typeface="Trebuchet MS"/>
                <a:cs typeface="Trebuchet MS"/>
              </a:rPr>
              <a:t>kristna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75">
                <a:latin typeface="Trebuchet MS"/>
                <a:cs typeface="Trebuchet MS"/>
              </a:rPr>
              <a:t>som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5">
                <a:latin typeface="Trebuchet MS"/>
                <a:cs typeface="Trebuchet MS"/>
              </a:rPr>
              <a:t>väntade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0">
                <a:latin typeface="Trebuchet MS"/>
                <a:cs typeface="Trebuchet MS"/>
              </a:rPr>
              <a:t>Jesu </a:t>
            </a:r>
            <a:r>
              <a:rPr dirty="0" sz="2000" spc="-590">
                <a:latin typeface="Trebuchet MS"/>
                <a:cs typeface="Trebuchet MS"/>
              </a:rPr>
              <a:t> </a:t>
            </a:r>
            <a:r>
              <a:rPr dirty="0" sz="2000" spc="-5">
                <a:latin typeface="Trebuchet MS"/>
                <a:cs typeface="Trebuchet MS"/>
              </a:rPr>
              <a:t>återkomst.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15">
                <a:latin typeface="Trebuchet MS"/>
                <a:cs typeface="Trebuchet MS"/>
              </a:rPr>
              <a:t>I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5">
                <a:latin typeface="Trebuchet MS"/>
                <a:cs typeface="Trebuchet MS"/>
              </a:rPr>
              <a:t>USA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5">
                <a:latin typeface="Trebuchet MS"/>
                <a:cs typeface="Trebuchet MS"/>
              </a:rPr>
              <a:t>hade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">
                <a:latin typeface="Trebuchet MS"/>
                <a:cs typeface="Trebuchet MS"/>
              </a:rPr>
              <a:t>predikanten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25">
                <a:latin typeface="Trebuchet MS"/>
                <a:cs typeface="Trebuchet MS"/>
              </a:rPr>
              <a:t>Miller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samlat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60">
                <a:latin typeface="Trebuchet MS"/>
                <a:cs typeface="Trebuchet MS"/>
              </a:rPr>
              <a:t>många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runt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45">
                <a:latin typeface="Trebuchet MS"/>
                <a:cs typeface="Trebuchet MS"/>
              </a:rPr>
              <a:t>sig </a:t>
            </a:r>
            <a:r>
              <a:rPr dirty="0" sz="2000" spc="50">
                <a:latin typeface="Trebuchet MS"/>
                <a:cs typeface="Trebuchet MS"/>
              </a:rPr>
              <a:t> </a:t>
            </a:r>
            <a:r>
              <a:rPr dirty="0" sz="2000" spc="-45">
                <a:latin typeface="Trebuchet MS"/>
                <a:cs typeface="Trebuchet MS"/>
              </a:rPr>
              <a:t>just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55">
                <a:latin typeface="Trebuchet MS"/>
                <a:cs typeface="Trebuchet MS"/>
              </a:rPr>
              <a:t>i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25">
                <a:latin typeface="Trebuchet MS"/>
                <a:cs typeface="Trebuchet MS"/>
              </a:rPr>
              <a:t>förväntan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på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65">
                <a:latin typeface="Trebuchet MS"/>
                <a:cs typeface="Trebuchet MS"/>
              </a:rPr>
              <a:t>att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35">
                <a:latin typeface="Trebuchet MS"/>
                <a:cs typeface="Trebuchet MS"/>
              </a:rPr>
              <a:t>Jesus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0">
                <a:latin typeface="Trebuchet MS"/>
                <a:cs typeface="Trebuchet MS"/>
              </a:rPr>
              <a:t>skulle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60">
                <a:latin typeface="Trebuchet MS"/>
                <a:cs typeface="Trebuchet MS"/>
              </a:rPr>
              <a:t>komma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114">
                <a:latin typeface="Trebuchet MS"/>
                <a:cs typeface="Trebuchet MS"/>
              </a:rPr>
              <a:t>”på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15">
                <a:latin typeface="Trebuchet MS"/>
                <a:cs typeface="Trebuchet MS"/>
              </a:rPr>
              <a:t>himmelens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10">
                <a:latin typeface="Trebuchet MS"/>
                <a:cs typeface="Trebuchet MS"/>
              </a:rPr>
              <a:t>skyar” </a:t>
            </a:r>
            <a:r>
              <a:rPr dirty="0" sz="2000" spc="-590">
                <a:latin typeface="Trebuchet MS"/>
                <a:cs typeface="Trebuchet MS"/>
              </a:rPr>
              <a:t> </a:t>
            </a:r>
            <a:r>
              <a:rPr dirty="0" sz="2000" spc="75">
                <a:latin typeface="Trebuchet MS"/>
                <a:cs typeface="Trebuchet MS"/>
              </a:rPr>
              <a:t>som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45">
                <a:latin typeface="Trebuchet MS"/>
                <a:cs typeface="Trebuchet MS"/>
              </a:rPr>
              <a:t>han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30">
                <a:latin typeface="Trebuchet MS"/>
                <a:cs typeface="Trebuchet MS"/>
              </a:rPr>
              <a:t>enligt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resonemanget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5">
                <a:latin typeface="Trebuchet MS"/>
                <a:cs typeface="Trebuchet MS"/>
              </a:rPr>
              <a:t>ovan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5">
                <a:latin typeface="Trebuchet MS"/>
                <a:cs typeface="Trebuchet MS"/>
              </a:rPr>
              <a:t>beräknat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45">
                <a:latin typeface="Trebuchet MS"/>
                <a:cs typeface="Trebuchet MS"/>
              </a:rPr>
              <a:t>ske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0">
                <a:latin typeface="Trebuchet MS"/>
                <a:cs typeface="Trebuchet MS"/>
              </a:rPr>
              <a:t>1844.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95934"/>
            <a:ext cx="10156190" cy="6128385"/>
            <a:chOff x="0" y="895934"/>
            <a:chExt cx="10156190" cy="61283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6043" y="895934"/>
              <a:ext cx="8539924" cy="612818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852883"/>
              <a:ext cx="1816023" cy="107903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45" y="2944190"/>
              <a:ext cx="1620001" cy="16200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827" y="1408912"/>
              <a:ext cx="920750" cy="118745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4120" y="4736719"/>
            <a:ext cx="1328576" cy="163517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28439" y="300132"/>
            <a:ext cx="9175178" cy="46415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63409" y="504152"/>
            <a:ext cx="8782050" cy="6076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">
                <a:solidFill>
                  <a:srgbClr val="010101"/>
                </a:solidFill>
                <a:latin typeface="Trebuchet MS"/>
                <a:cs typeface="Trebuchet MS"/>
              </a:rPr>
              <a:t>14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50">
              <a:latin typeface="Trebuchet MS"/>
              <a:cs typeface="Trebuchet MS"/>
            </a:endParaRPr>
          </a:p>
          <a:p>
            <a:pPr marL="1275715" marR="262890">
              <a:lnSpc>
                <a:spcPts val="2000"/>
              </a:lnSpc>
            </a:pPr>
            <a:r>
              <a:rPr dirty="0" sz="2000" spc="-45">
                <a:latin typeface="Trebuchet MS"/>
                <a:cs typeface="Trebuchet MS"/>
              </a:rPr>
              <a:t>Det </a:t>
            </a:r>
            <a:r>
              <a:rPr dirty="0" sz="2000" spc="75">
                <a:latin typeface="Trebuchet MS"/>
                <a:cs typeface="Trebuchet MS"/>
              </a:rPr>
              <a:t>är </a:t>
            </a:r>
            <a:r>
              <a:rPr dirty="0" sz="2000" spc="55">
                <a:latin typeface="Trebuchet MS"/>
                <a:cs typeface="Trebuchet MS"/>
              </a:rPr>
              <a:t>också </a:t>
            </a:r>
            <a:r>
              <a:rPr dirty="0" sz="2000" spc="15">
                <a:latin typeface="Trebuchet MS"/>
                <a:cs typeface="Trebuchet MS"/>
              </a:rPr>
              <a:t>intressant </a:t>
            </a:r>
            <a:r>
              <a:rPr dirty="0" sz="2000" spc="-65">
                <a:latin typeface="Trebuchet MS"/>
                <a:cs typeface="Trebuchet MS"/>
              </a:rPr>
              <a:t>att </a:t>
            </a:r>
            <a:r>
              <a:rPr dirty="0" sz="2000" spc="-55">
                <a:latin typeface="Trebuchet MS"/>
                <a:cs typeface="Trebuchet MS"/>
              </a:rPr>
              <a:t>i </a:t>
            </a:r>
            <a:r>
              <a:rPr dirty="0" sz="2000" spc="15">
                <a:latin typeface="Trebuchet MS"/>
                <a:cs typeface="Trebuchet MS"/>
              </a:rPr>
              <a:t>Sverige </a:t>
            </a:r>
            <a:r>
              <a:rPr dirty="0" sz="2000" spc="-10">
                <a:latin typeface="Trebuchet MS"/>
                <a:cs typeface="Trebuchet MS"/>
              </a:rPr>
              <a:t>en </a:t>
            </a:r>
            <a:r>
              <a:rPr dirty="0" sz="2000" spc="45">
                <a:latin typeface="Trebuchet MS"/>
                <a:cs typeface="Trebuchet MS"/>
              </a:rPr>
              <a:t>grupp </a:t>
            </a:r>
            <a:r>
              <a:rPr dirty="0" sz="2000" spc="15">
                <a:latin typeface="Trebuchet MS"/>
                <a:cs typeface="Trebuchet MS"/>
              </a:rPr>
              <a:t>bönder </a:t>
            </a:r>
            <a:r>
              <a:rPr dirty="0" sz="2000" spc="-55">
                <a:latin typeface="Trebuchet MS"/>
                <a:cs typeface="Trebuchet MS"/>
              </a:rPr>
              <a:t>i </a:t>
            </a:r>
            <a:r>
              <a:rPr dirty="0" sz="2000" spc="40">
                <a:latin typeface="Trebuchet MS"/>
                <a:cs typeface="Trebuchet MS"/>
              </a:rPr>
              <a:t>Dalarna </a:t>
            </a:r>
            <a:r>
              <a:rPr dirty="0" sz="2000" spc="-590">
                <a:latin typeface="Trebuchet MS"/>
                <a:cs typeface="Trebuchet MS"/>
              </a:rPr>
              <a:t> </a:t>
            </a:r>
            <a:r>
              <a:rPr dirty="0" sz="2000" spc="10">
                <a:latin typeface="Trebuchet MS"/>
                <a:cs typeface="Trebuchet MS"/>
              </a:rPr>
              <a:t>sålde </a:t>
            </a:r>
            <a:r>
              <a:rPr dirty="0" sz="2000" spc="45">
                <a:latin typeface="Trebuchet MS"/>
                <a:cs typeface="Trebuchet MS"/>
              </a:rPr>
              <a:t>sina </a:t>
            </a:r>
            <a:r>
              <a:rPr dirty="0" sz="2000" spc="35">
                <a:latin typeface="Trebuchet MS"/>
                <a:cs typeface="Trebuchet MS"/>
              </a:rPr>
              <a:t>hemman </a:t>
            </a:r>
            <a:r>
              <a:rPr dirty="0" sz="2000" spc="20">
                <a:latin typeface="Trebuchet MS"/>
                <a:cs typeface="Trebuchet MS"/>
              </a:rPr>
              <a:t>och </a:t>
            </a:r>
            <a:r>
              <a:rPr dirty="0" sz="2000">
                <a:latin typeface="Trebuchet MS"/>
                <a:cs typeface="Trebuchet MS"/>
              </a:rPr>
              <a:t>begav </a:t>
            </a:r>
            <a:r>
              <a:rPr dirty="0" sz="2000" spc="45">
                <a:latin typeface="Trebuchet MS"/>
                <a:cs typeface="Trebuchet MS"/>
              </a:rPr>
              <a:t>sig </a:t>
            </a:r>
            <a:r>
              <a:rPr dirty="0" sz="2000" spc="-70">
                <a:latin typeface="Trebuchet MS"/>
                <a:cs typeface="Trebuchet MS"/>
              </a:rPr>
              <a:t>till </a:t>
            </a:r>
            <a:r>
              <a:rPr dirty="0" sz="2000" spc="15">
                <a:latin typeface="Trebuchet MS"/>
                <a:cs typeface="Trebuchet MS"/>
              </a:rPr>
              <a:t>Jerusalem </a:t>
            </a:r>
            <a:r>
              <a:rPr dirty="0" sz="2000" spc="50">
                <a:latin typeface="Trebuchet MS"/>
                <a:cs typeface="Trebuchet MS"/>
              </a:rPr>
              <a:t>för </a:t>
            </a:r>
            <a:r>
              <a:rPr dirty="0" sz="2000" spc="-65">
                <a:latin typeface="Trebuchet MS"/>
                <a:cs typeface="Trebuchet MS"/>
              </a:rPr>
              <a:t>att </a:t>
            </a:r>
            <a:r>
              <a:rPr dirty="0" sz="2000" spc="5">
                <a:latin typeface="Trebuchet MS"/>
                <a:cs typeface="Trebuchet MS"/>
              </a:rPr>
              <a:t>invänta </a:t>
            </a:r>
            <a:r>
              <a:rPr dirty="0" sz="2000" spc="-590">
                <a:latin typeface="Trebuchet MS"/>
                <a:cs typeface="Trebuchet MS"/>
              </a:rPr>
              <a:t> </a:t>
            </a:r>
            <a:r>
              <a:rPr dirty="0" sz="2000" spc="10">
                <a:latin typeface="Trebuchet MS"/>
                <a:cs typeface="Trebuchet MS"/>
              </a:rPr>
              <a:t>Jesu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5">
                <a:latin typeface="Trebuchet MS"/>
                <a:cs typeface="Trebuchet MS"/>
              </a:rPr>
              <a:t>återkomst.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40">
                <a:latin typeface="Trebuchet MS"/>
                <a:cs typeface="Trebuchet MS"/>
              </a:rPr>
              <a:t>Detta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75">
                <a:latin typeface="Trebuchet MS"/>
                <a:cs typeface="Trebuchet MS"/>
              </a:rPr>
              <a:t>är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35">
                <a:latin typeface="Trebuchet MS"/>
                <a:cs typeface="Trebuchet MS"/>
              </a:rPr>
              <a:t>bakgrunden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70">
                <a:latin typeface="Trebuchet MS"/>
                <a:cs typeface="Trebuchet MS"/>
              </a:rPr>
              <a:t>till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Selma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5">
                <a:latin typeface="Trebuchet MS"/>
                <a:cs typeface="Trebuchet MS"/>
              </a:rPr>
              <a:t>Lagerlöfs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60">
                <a:latin typeface="Trebuchet MS"/>
                <a:cs typeface="Trebuchet MS"/>
              </a:rPr>
              <a:t>roman </a:t>
            </a:r>
            <a:r>
              <a:rPr dirty="0" sz="2000" spc="-585">
                <a:latin typeface="Trebuchet MS"/>
                <a:cs typeface="Trebuchet MS"/>
              </a:rPr>
              <a:t> </a:t>
            </a:r>
            <a:r>
              <a:rPr dirty="0" sz="2000" spc="-70">
                <a:latin typeface="Trebuchet MS"/>
                <a:cs typeface="Trebuchet MS"/>
              </a:rPr>
              <a:t>”Jerusalem”.</a:t>
            </a:r>
            <a:endParaRPr sz="2000">
              <a:latin typeface="Trebuchet MS"/>
              <a:cs typeface="Trebuchet MS"/>
            </a:endParaRPr>
          </a:p>
          <a:p>
            <a:pPr marL="1275715" marR="5080">
              <a:lnSpc>
                <a:spcPts val="2000"/>
              </a:lnSpc>
              <a:spcBef>
                <a:spcPts val="1200"/>
              </a:spcBef>
            </a:pPr>
            <a:r>
              <a:rPr dirty="0" sz="2000" spc="25">
                <a:latin typeface="Trebuchet MS"/>
                <a:cs typeface="Trebuchet MS"/>
              </a:rPr>
              <a:t>En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50">
                <a:latin typeface="Trebuchet MS"/>
                <a:cs typeface="Trebuchet MS"/>
              </a:rPr>
              <a:t>annan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50">
                <a:latin typeface="Trebuchet MS"/>
                <a:cs typeface="Trebuchet MS"/>
              </a:rPr>
              <a:t>svensk</a:t>
            </a:r>
            <a:r>
              <a:rPr dirty="0" sz="2000" spc="-155">
                <a:latin typeface="Trebuchet MS"/>
                <a:cs typeface="Trebuchet MS"/>
              </a:rPr>
              <a:t> </a:t>
            </a:r>
            <a:r>
              <a:rPr dirty="0" sz="2000" spc="35">
                <a:latin typeface="Trebuchet MS"/>
                <a:cs typeface="Trebuchet MS"/>
              </a:rPr>
              <a:t>anknytning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75">
                <a:latin typeface="Trebuchet MS"/>
                <a:cs typeface="Trebuchet MS"/>
              </a:rPr>
              <a:t>är</a:t>
            </a:r>
            <a:r>
              <a:rPr dirty="0" sz="2000" spc="-155">
                <a:latin typeface="Trebuchet MS"/>
                <a:cs typeface="Trebuchet MS"/>
              </a:rPr>
              <a:t> </a:t>
            </a:r>
            <a:r>
              <a:rPr dirty="0" sz="2000" spc="-65">
                <a:latin typeface="Trebuchet MS"/>
                <a:cs typeface="Trebuchet MS"/>
              </a:rPr>
              <a:t>att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den</a:t>
            </a:r>
            <a:r>
              <a:rPr dirty="0" sz="2000" spc="-15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Leastadianska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25">
                <a:latin typeface="Trebuchet MS"/>
                <a:cs typeface="Trebuchet MS"/>
              </a:rPr>
              <a:t>rörelsen</a:t>
            </a:r>
            <a:r>
              <a:rPr dirty="0" sz="2000" spc="-155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tog </a:t>
            </a:r>
            <a:r>
              <a:rPr dirty="0" sz="2000" spc="-590">
                <a:latin typeface="Trebuchet MS"/>
                <a:cs typeface="Trebuchet MS"/>
              </a:rPr>
              <a:t> </a:t>
            </a:r>
            <a:r>
              <a:rPr dirty="0" sz="2000" spc="40">
                <a:latin typeface="Trebuchet MS"/>
                <a:cs typeface="Trebuchet MS"/>
              </a:rPr>
              <a:t>sin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5">
                <a:latin typeface="Trebuchet MS"/>
                <a:cs typeface="Trebuchet MS"/>
              </a:rPr>
              <a:t>början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75">
                <a:latin typeface="Trebuchet MS"/>
                <a:cs typeface="Trebuchet MS"/>
              </a:rPr>
              <a:t>år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0">
                <a:latin typeface="Trebuchet MS"/>
                <a:cs typeface="Trebuchet MS"/>
              </a:rPr>
              <a:t>1844.</a:t>
            </a:r>
            <a:endParaRPr sz="2000">
              <a:latin typeface="Trebuchet MS"/>
              <a:cs typeface="Trebuchet MS"/>
            </a:endParaRPr>
          </a:p>
          <a:p>
            <a:pPr marL="1266825" marR="121920">
              <a:lnSpc>
                <a:spcPts val="2000"/>
              </a:lnSpc>
              <a:spcBef>
                <a:spcPts val="2285"/>
              </a:spcBef>
            </a:pPr>
            <a:r>
              <a:rPr dirty="0" sz="2000">
                <a:latin typeface="Trebuchet MS"/>
                <a:cs typeface="Trebuchet MS"/>
              </a:rPr>
              <a:t>Samtidigt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0">
                <a:latin typeface="Trebuchet MS"/>
                <a:cs typeface="Trebuchet MS"/>
              </a:rPr>
              <a:t>med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30">
                <a:latin typeface="Trebuchet MS"/>
                <a:cs typeface="Trebuchet MS"/>
              </a:rPr>
              <a:t>de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5">
                <a:latin typeface="Trebuchet MS"/>
                <a:cs typeface="Trebuchet MS"/>
              </a:rPr>
              <a:t>messianska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45">
                <a:latin typeface="Trebuchet MS"/>
                <a:cs typeface="Trebuchet MS"/>
              </a:rPr>
              <a:t>strömningarna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25">
                <a:latin typeface="Trebuchet MS"/>
                <a:cs typeface="Trebuchet MS"/>
              </a:rPr>
              <a:t>inom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kristendomen </a:t>
            </a:r>
            <a:r>
              <a:rPr dirty="0" sz="2000" spc="-585">
                <a:latin typeface="Trebuchet MS"/>
                <a:cs typeface="Trebuchet MS"/>
              </a:rPr>
              <a:t> </a:t>
            </a:r>
            <a:r>
              <a:rPr dirty="0" sz="2000" spc="60">
                <a:latin typeface="Trebuchet MS"/>
                <a:cs typeface="Trebuchet MS"/>
              </a:rPr>
              <a:t>fanns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0">
                <a:latin typeface="Trebuchet MS"/>
                <a:cs typeface="Trebuchet MS"/>
              </a:rPr>
              <a:t>liknande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45">
                <a:latin typeface="Trebuchet MS"/>
                <a:cs typeface="Trebuchet MS"/>
              </a:rPr>
              <a:t>strömningar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5">
                <a:latin typeface="Trebuchet MS"/>
                <a:cs typeface="Trebuchet MS"/>
              </a:rPr>
              <a:t>inom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islam.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5">
                <a:latin typeface="Trebuchet MS"/>
                <a:cs typeface="Trebuchet MS"/>
              </a:rPr>
              <a:t>Inom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5">
                <a:latin typeface="Trebuchet MS"/>
                <a:cs typeface="Trebuchet MS"/>
              </a:rPr>
              <a:t>Shiah-grenen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5">
                <a:latin typeface="Trebuchet MS"/>
                <a:cs typeface="Trebuchet MS"/>
              </a:rPr>
              <a:t>av  </a:t>
            </a:r>
            <a:r>
              <a:rPr dirty="0" sz="2000" spc="30">
                <a:latin typeface="Trebuchet MS"/>
                <a:cs typeface="Trebuchet MS"/>
              </a:rPr>
              <a:t>islam </a:t>
            </a:r>
            <a:r>
              <a:rPr dirty="0" sz="2000" spc="60">
                <a:latin typeface="Trebuchet MS"/>
                <a:cs typeface="Trebuchet MS"/>
              </a:rPr>
              <a:t>fanns </a:t>
            </a:r>
            <a:r>
              <a:rPr dirty="0" sz="2000" spc="-60">
                <a:latin typeface="Trebuchet MS"/>
                <a:cs typeface="Trebuchet MS"/>
              </a:rPr>
              <a:t>det </a:t>
            </a:r>
            <a:r>
              <a:rPr dirty="0" sz="2000" spc="60">
                <a:latin typeface="Trebuchet MS"/>
                <a:cs typeface="Trebuchet MS"/>
              </a:rPr>
              <a:t>fromma </a:t>
            </a:r>
            <a:r>
              <a:rPr dirty="0" sz="2000" spc="55">
                <a:latin typeface="Trebuchet MS"/>
                <a:cs typeface="Trebuchet MS"/>
              </a:rPr>
              <a:t>människor </a:t>
            </a:r>
            <a:r>
              <a:rPr dirty="0" sz="2000" spc="75">
                <a:latin typeface="Trebuchet MS"/>
                <a:cs typeface="Trebuchet MS"/>
              </a:rPr>
              <a:t>som </a:t>
            </a:r>
            <a:r>
              <a:rPr dirty="0" sz="2000" spc="-5">
                <a:latin typeface="Trebuchet MS"/>
                <a:cs typeface="Trebuchet MS"/>
              </a:rPr>
              <a:t>väntade </a:t>
            </a:r>
            <a:r>
              <a:rPr dirty="0" sz="2000" spc="30">
                <a:latin typeface="Trebuchet MS"/>
                <a:cs typeface="Trebuchet MS"/>
              </a:rPr>
              <a:t>på </a:t>
            </a:r>
            <a:r>
              <a:rPr dirty="0" sz="2000">
                <a:latin typeface="Trebuchet MS"/>
                <a:cs typeface="Trebuchet MS"/>
              </a:rPr>
              <a:t>den </a:t>
            </a:r>
            <a:r>
              <a:rPr dirty="0" sz="2000" spc="-114">
                <a:latin typeface="Trebuchet MS"/>
                <a:cs typeface="Trebuchet MS"/>
              </a:rPr>
              <a:t>12:e </a:t>
            </a:r>
            <a:r>
              <a:rPr dirty="0" sz="2000" spc="-110">
                <a:latin typeface="Trebuchet MS"/>
                <a:cs typeface="Trebuchet MS"/>
              </a:rPr>
              <a:t> </a:t>
            </a:r>
            <a:r>
              <a:rPr dirty="0" sz="2000" spc="35">
                <a:latin typeface="Trebuchet MS"/>
                <a:cs typeface="Trebuchet MS"/>
              </a:rPr>
              <a:t>imamens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5">
                <a:latin typeface="Trebuchet MS"/>
                <a:cs typeface="Trebuchet MS"/>
              </a:rPr>
              <a:t>återkomst.</a:t>
            </a:r>
            <a:endParaRPr sz="2000">
              <a:latin typeface="Trebuchet MS"/>
              <a:cs typeface="Trebuchet MS"/>
            </a:endParaRPr>
          </a:p>
          <a:p>
            <a:pPr marL="1266825" marR="243204">
              <a:lnSpc>
                <a:spcPts val="2000"/>
              </a:lnSpc>
              <a:spcBef>
                <a:spcPts val="1200"/>
              </a:spcBef>
            </a:pPr>
            <a:r>
              <a:rPr dirty="0" sz="2000" spc="-20">
                <a:latin typeface="Trebuchet MS"/>
                <a:cs typeface="Trebuchet MS"/>
              </a:rPr>
              <a:t>Natten </a:t>
            </a:r>
            <a:r>
              <a:rPr dirty="0" sz="2000" spc="-70">
                <a:latin typeface="Trebuchet MS"/>
                <a:cs typeface="Trebuchet MS"/>
              </a:rPr>
              <a:t>till </a:t>
            </a:r>
            <a:r>
              <a:rPr dirty="0" sz="2000">
                <a:latin typeface="Trebuchet MS"/>
                <a:cs typeface="Trebuchet MS"/>
              </a:rPr>
              <a:t>den </a:t>
            </a:r>
            <a:r>
              <a:rPr dirty="0" sz="2000" spc="50">
                <a:latin typeface="Trebuchet MS"/>
                <a:cs typeface="Trebuchet MS"/>
              </a:rPr>
              <a:t>23 </a:t>
            </a:r>
            <a:r>
              <a:rPr dirty="0" sz="2000" spc="-30">
                <a:latin typeface="Trebuchet MS"/>
                <a:cs typeface="Trebuchet MS"/>
              </a:rPr>
              <a:t>maj </a:t>
            </a:r>
            <a:r>
              <a:rPr dirty="0" sz="2000" spc="60">
                <a:latin typeface="Trebuchet MS"/>
                <a:cs typeface="Trebuchet MS"/>
              </a:rPr>
              <a:t>1844 </a:t>
            </a:r>
            <a:r>
              <a:rPr dirty="0" sz="2000" spc="25">
                <a:latin typeface="Trebuchet MS"/>
                <a:cs typeface="Trebuchet MS"/>
              </a:rPr>
              <a:t>framträdde </a:t>
            </a:r>
            <a:r>
              <a:rPr dirty="0" sz="2000" spc="-10">
                <a:latin typeface="Trebuchet MS"/>
                <a:cs typeface="Trebuchet MS"/>
              </a:rPr>
              <a:t>en </a:t>
            </a:r>
            <a:r>
              <a:rPr dirty="0" sz="2000" spc="50">
                <a:latin typeface="Trebuchet MS"/>
                <a:cs typeface="Trebuchet MS"/>
              </a:rPr>
              <a:t>ung </a:t>
            </a:r>
            <a:r>
              <a:rPr dirty="0" sz="2000" spc="15">
                <a:latin typeface="Trebuchet MS"/>
                <a:cs typeface="Trebuchet MS"/>
              </a:rPr>
              <a:t>köpman, </a:t>
            </a:r>
            <a:r>
              <a:rPr dirty="0" sz="2000" spc="25">
                <a:latin typeface="Trebuchet MS"/>
                <a:cs typeface="Trebuchet MS"/>
              </a:rPr>
              <a:t>under </a:t>
            </a:r>
            <a:r>
              <a:rPr dirty="0" sz="2000" spc="-590">
                <a:latin typeface="Trebuchet MS"/>
                <a:cs typeface="Trebuchet MS"/>
              </a:rPr>
              <a:t> </a:t>
            </a:r>
            <a:r>
              <a:rPr dirty="0" sz="2000" spc="10">
                <a:latin typeface="Trebuchet MS"/>
                <a:cs typeface="Trebuchet MS"/>
              </a:rPr>
              <a:t>namnet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10">
                <a:latin typeface="Trebuchet MS"/>
                <a:cs typeface="Trebuchet MS"/>
              </a:rPr>
              <a:t>Báb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40">
                <a:latin typeface="Trebuchet MS"/>
                <a:cs typeface="Trebuchet MS"/>
              </a:rPr>
              <a:t>(Port)</a:t>
            </a:r>
            <a:r>
              <a:rPr dirty="0" sz="2000" spc="-15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och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förklarade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50">
                <a:latin typeface="Trebuchet MS"/>
                <a:cs typeface="Trebuchet MS"/>
              </a:rPr>
              <a:t>för</a:t>
            </a:r>
            <a:r>
              <a:rPr dirty="0" sz="2000" spc="-155">
                <a:latin typeface="Trebuchet MS"/>
                <a:cs typeface="Trebuchet MS"/>
              </a:rPr>
              <a:t> </a:t>
            </a:r>
            <a:r>
              <a:rPr dirty="0" sz="2000" spc="40">
                <a:latin typeface="Trebuchet MS"/>
                <a:cs typeface="Trebuchet MS"/>
              </a:rPr>
              <a:t>sin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35">
                <a:latin typeface="Trebuchet MS"/>
                <a:cs typeface="Trebuchet MS"/>
              </a:rPr>
              <a:t>första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5">
                <a:latin typeface="Trebuchet MS"/>
                <a:cs typeface="Trebuchet MS"/>
              </a:rPr>
              <a:t>lärjunge</a:t>
            </a:r>
            <a:r>
              <a:rPr dirty="0" sz="2000" spc="-155">
                <a:latin typeface="Trebuchet MS"/>
                <a:cs typeface="Trebuchet MS"/>
              </a:rPr>
              <a:t> </a:t>
            </a:r>
            <a:r>
              <a:rPr dirty="0" sz="2000" spc="-65">
                <a:latin typeface="Trebuchet MS"/>
                <a:cs typeface="Trebuchet MS"/>
              </a:rPr>
              <a:t>att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50">
                <a:latin typeface="Trebuchet MS"/>
                <a:cs typeface="Trebuchet MS"/>
              </a:rPr>
              <a:t>Han </a:t>
            </a:r>
            <a:r>
              <a:rPr dirty="0" sz="2000" spc="-590">
                <a:latin typeface="Trebuchet MS"/>
                <a:cs typeface="Trebuchet MS"/>
              </a:rPr>
              <a:t> </a:t>
            </a:r>
            <a:r>
              <a:rPr dirty="0" sz="2000" spc="45">
                <a:latin typeface="Trebuchet MS"/>
                <a:cs typeface="Trebuchet MS"/>
              </a:rPr>
              <a:t>var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Porten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70">
                <a:latin typeface="Trebuchet MS"/>
                <a:cs typeface="Trebuchet MS"/>
              </a:rPr>
              <a:t>till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80">
                <a:latin typeface="Trebuchet MS"/>
                <a:cs typeface="Trebuchet MS"/>
              </a:rPr>
              <a:t>ny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50">
                <a:latin typeface="Trebuchet MS"/>
                <a:cs typeface="Trebuchet MS"/>
              </a:rPr>
              <a:t>tid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av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5">
                <a:latin typeface="Trebuchet MS"/>
                <a:cs typeface="Trebuchet MS"/>
              </a:rPr>
              <a:t>framsteg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0">
                <a:latin typeface="Trebuchet MS"/>
                <a:cs typeface="Trebuchet MS"/>
              </a:rPr>
              <a:t>för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mänskligheten.</a:t>
            </a:r>
            <a:endParaRPr sz="2000">
              <a:latin typeface="Trebuchet MS"/>
              <a:cs typeface="Trebuchet MS"/>
            </a:endParaRPr>
          </a:p>
          <a:p>
            <a:pPr marL="1266825" marR="113664">
              <a:lnSpc>
                <a:spcPts val="2000"/>
              </a:lnSpc>
              <a:spcBef>
                <a:spcPts val="1200"/>
              </a:spcBef>
            </a:pPr>
            <a:r>
              <a:rPr dirty="0" sz="2000" spc="10">
                <a:latin typeface="Trebuchet MS"/>
                <a:cs typeface="Trebuchet MS"/>
              </a:rPr>
              <a:t>Báb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">
                <a:latin typeface="Trebuchet MS"/>
                <a:cs typeface="Trebuchet MS"/>
              </a:rPr>
              <a:t>hade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25">
                <a:latin typeface="Trebuchet MS"/>
                <a:cs typeface="Trebuchet MS"/>
              </a:rPr>
              <a:t>två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20">
                <a:latin typeface="Trebuchet MS"/>
                <a:cs typeface="Trebuchet MS"/>
              </a:rPr>
              <a:t>uppgifter: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5">
                <a:latin typeface="Trebuchet MS"/>
                <a:cs typeface="Trebuchet MS"/>
              </a:rPr>
              <a:t>dels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65">
                <a:latin typeface="Trebuchet MS"/>
                <a:cs typeface="Trebuchet MS"/>
              </a:rPr>
              <a:t>att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60">
                <a:latin typeface="Trebuchet MS"/>
                <a:cs typeface="Trebuchet MS"/>
              </a:rPr>
              <a:t>komma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10">
                <a:latin typeface="Trebuchet MS"/>
                <a:cs typeface="Trebuchet MS"/>
              </a:rPr>
              <a:t>med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en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80">
                <a:latin typeface="Trebuchet MS"/>
                <a:cs typeface="Trebuchet MS"/>
              </a:rPr>
              <a:t>ny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35">
                <a:latin typeface="Trebuchet MS"/>
                <a:cs typeface="Trebuchet MS"/>
              </a:rPr>
              <a:t>lära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65">
                <a:latin typeface="Trebuchet MS"/>
                <a:cs typeface="Trebuchet MS"/>
              </a:rPr>
              <a:t>att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ersätta </a:t>
            </a:r>
            <a:r>
              <a:rPr dirty="0" sz="2000" spc="-585">
                <a:latin typeface="Trebuchet MS"/>
                <a:cs typeface="Trebuchet MS"/>
              </a:rPr>
              <a:t> </a:t>
            </a:r>
            <a:r>
              <a:rPr dirty="0" sz="2000" spc="-5">
                <a:latin typeface="Trebuchet MS"/>
                <a:cs typeface="Trebuchet MS"/>
              </a:rPr>
              <a:t>islam,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">
                <a:latin typeface="Trebuchet MS"/>
                <a:cs typeface="Trebuchet MS"/>
              </a:rPr>
              <a:t>dels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5">
                <a:latin typeface="Trebuchet MS"/>
                <a:cs typeface="Trebuchet MS"/>
              </a:rPr>
              <a:t>förbereda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5">
                <a:latin typeface="Trebuchet MS"/>
                <a:cs typeface="Trebuchet MS"/>
              </a:rPr>
              <a:t>människor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65">
                <a:latin typeface="Trebuchet MS"/>
                <a:cs typeface="Trebuchet MS"/>
              </a:rPr>
              <a:t>att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35">
                <a:latin typeface="Trebuchet MS"/>
                <a:cs typeface="Trebuchet MS"/>
              </a:rPr>
              <a:t>ta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20">
                <a:latin typeface="Trebuchet MS"/>
                <a:cs typeface="Trebuchet MS"/>
              </a:rPr>
              <a:t>emot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gudomlig  </a:t>
            </a:r>
            <a:r>
              <a:rPr dirty="0" sz="2000">
                <a:latin typeface="Trebuchet MS"/>
                <a:cs typeface="Trebuchet MS"/>
              </a:rPr>
              <a:t>budbärare, </a:t>
            </a:r>
            <a:r>
              <a:rPr dirty="0" sz="2000" spc="-65">
                <a:latin typeface="Trebuchet MS"/>
                <a:cs typeface="Trebuchet MS"/>
              </a:rPr>
              <a:t>Bahá’u’lláh, </a:t>
            </a:r>
            <a:r>
              <a:rPr dirty="0" sz="2000" spc="10">
                <a:latin typeface="Trebuchet MS"/>
                <a:cs typeface="Trebuchet MS"/>
              </a:rPr>
              <a:t>med </a:t>
            </a:r>
            <a:r>
              <a:rPr dirty="0" sz="2000" spc="-100">
                <a:latin typeface="Trebuchet MS"/>
                <a:cs typeface="Trebuchet MS"/>
              </a:rPr>
              <a:t>ett </a:t>
            </a:r>
            <a:r>
              <a:rPr dirty="0" sz="2000" spc="45">
                <a:latin typeface="Trebuchet MS"/>
                <a:cs typeface="Trebuchet MS"/>
              </a:rPr>
              <a:t>ännu </a:t>
            </a:r>
            <a:r>
              <a:rPr dirty="0" sz="2000">
                <a:latin typeface="Trebuchet MS"/>
                <a:cs typeface="Trebuchet MS"/>
              </a:rPr>
              <a:t>viktigare </a:t>
            </a:r>
            <a:r>
              <a:rPr dirty="0" sz="2000" spc="10">
                <a:latin typeface="Trebuchet MS"/>
                <a:cs typeface="Trebuchet MS"/>
              </a:rPr>
              <a:t>uppdrag, </a:t>
            </a:r>
            <a:r>
              <a:rPr dirty="0" sz="2000" spc="30">
                <a:latin typeface="Trebuchet MS"/>
                <a:cs typeface="Trebuchet MS"/>
              </a:rPr>
              <a:t>genom </a:t>
            </a:r>
            <a:r>
              <a:rPr dirty="0" sz="2000" spc="35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vilken hela </a:t>
            </a:r>
            <a:r>
              <a:rPr dirty="0" sz="2000" spc="15">
                <a:latin typeface="Trebuchet MS"/>
                <a:cs typeface="Trebuchet MS"/>
              </a:rPr>
              <a:t>mänskligheten </a:t>
            </a:r>
            <a:r>
              <a:rPr dirty="0" sz="2000" spc="30">
                <a:latin typeface="Trebuchet MS"/>
                <a:cs typeface="Trebuchet MS"/>
              </a:rPr>
              <a:t>skall </a:t>
            </a:r>
            <a:r>
              <a:rPr dirty="0" sz="2000" spc="45">
                <a:latin typeface="Trebuchet MS"/>
                <a:cs typeface="Trebuchet MS"/>
              </a:rPr>
              <a:t>förenas </a:t>
            </a:r>
            <a:r>
              <a:rPr dirty="0" sz="2000" spc="20">
                <a:latin typeface="Trebuchet MS"/>
                <a:cs typeface="Trebuchet MS"/>
              </a:rPr>
              <a:t>och </a:t>
            </a:r>
            <a:r>
              <a:rPr dirty="0" sz="2000" spc="-10">
                <a:latin typeface="Trebuchet MS"/>
                <a:cs typeface="Trebuchet MS"/>
              </a:rPr>
              <a:t>en </a:t>
            </a:r>
            <a:r>
              <a:rPr dirty="0" sz="2000" spc="20">
                <a:latin typeface="Trebuchet MS"/>
                <a:cs typeface="Trebuchet MS"/>
              </a:rPr>
              <a:t>varaktig </a:t>
            </a:r>
            <a:r>
              <a:rPr dirty="0" sz="2000" spc="-5">
                <a:latin typeface="Trebuchet MS"/>
                <a:cs typeface="Trebuchet MS"/>
              </a:rPr>
              <a:t>rättvis </a:t>
            </a:r>
            <a:r>
              <a:rPr dirty="0" sz="2000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fred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5">
                <a:latin typeface="Trebuchet MS"/>
                <a:cs typeface="Trebuchet MS"/>
              </a:rPr>
              <a:t>etableras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55">
                <a:latin typeface="Trebuchet MS"/>
                <a:cs typeface="Trebuchet MS"/>
              </a:rPr>
              <a:t>i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15">
                <a:latin typeface="Trebuchet MS"/>
                <a:cs typeface="Trebuchet MS"/>
              </a:rPr>
              <a:t>världen.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8108" y="504152"/>
            <a:ext cx="27686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65">
                <a:solidFill>
                  <a:srgbClr val="010101"/>
                </a:solidFill>
                <a:latin typeface="Trebuchet MS"/>
                <a:cs typeface="Trebuchet MS"/>
              </a:rPr>
              <a:t>15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120" y="4736719"/>
            <a:ext cx="1328576" cy="163517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895934"/>
            <a:ext cx="10156190" cy="6128385"/>
            <a:chOff x="0" y="895934"/>
            <a:chExt cx="10156190" cy="61283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6043" y="895934"/>
              <a:ext cx="8539924" cy="612818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852883"/>
              <a:ext cx="1816023" cy="107903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945" y="2944190"/>
              <a:ext cx="1620001" cy="162000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0827" y="1408912"/>
              <a:ext cx="920750" cy="1187450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74354" y="273526"/>
            <a:ext cx="7912861" cy="569772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85"/>
              <a:t>Men</a:t>
            </a:r>
            <a:r>
              <a:rPr dirty="0" spc="-165"/>
              <a:t> </a:t>
            </a:r>
            <a:r>
              <a:rPr dirty="0" spc="55"/>
              <a:t>hur</a:t>
            </a:r>
            <a:r>
              <a:rPr dirty="0" spc="-160"/>
              <a:t> </a:t>
            </a:r>
            <a:r>
              <a:rPr dirty="0" spc="60"/>
              <a:t>kan</a:t>
            </a:r>
            <a:r>
              <a:rPr dirty="0" spc="-160"/>
              <a:t> </a:t>
            </a:r>
            <a:r>
              <a:rPr dirty="0" spc="-30"/>
              <a:t>vi</a:t>
            </a:r>
            <a:r>
              <a:rPr dirty="0" spc="-165"/>
              <a:t> </a:t>
            </a:r>
            <a:r>
              <a:rPr dirty="0" spc="35"/>
              <a:t>förstå</a:t>
            </a:r>
            <a:r>
              <a:rPr dirty="0" spc="-160"/>
              <a:t> </a:t>
            </a:r>
            <a:r>
              <a:rPr dirty="0" spc="-65"/>
              <a:t>att</a:t>
            </a:r>
            <a:r>
              <a:rPr dirty="0" spc="-160"/>
              <a:t> </a:t>
            </a:r>
            <a:r>
              <a:rPr dirty="0" spc="-10"/>
              <a:t>tidens</a:t>
            </a:r>
            <a:r>
              <a:rPr dirty="0" spc="-160"/>
              <a:t> </a:t>
            </a:r>
            <a:r>
              <a:rPr dirty="0" spc="10"/>
              <a:t>ände</a:t>
            </a:r>
            <a:r>
              <a:rPr dirty="0" spc="-165"/>
              <a:t> </a:t>
            </a:r>
            <a:r>
              <a:rPr dirty="0" spc="5"/>
              <a:t>börjar</a:t>
            </a:r>
            <a:r>
              <a:rPr dirty="0" spc="-160"/>
              <a:t> </a:t>
            </a:r>
            <a:r>
              <a:rPr dirty="0" spc="60"/>
              <a:t>1844</a:t>
            </a:r>
            <a:r>
              <a:rPr dirty="0" spc="-160"/>
              <a:t> </a:t>
            </a:r>
            <a:r>
              <a:rPr dirty="0" spc="65"/>
              <a:t>när</a:t>
            </a:r>
            <a:r>
              <a:rPr dirty="0" spc="-165"/>
              <a:t> </a:t>
            </a:r>
            <a:r>
              <a:rPr dirty="0" spc="-60"/>
              <a:t>det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6256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280"/>
              </a:spcBef>
            </a:pPr>
            <a:r>
              <a:rPr dirty="0" spc="40"/>
              <a:t>står</a:t>
            </a:r>
            <a:r>
              <a:rPr dirty="0" spc="-165"/>
              <a:t> </a:t>
            </a:r>
            <a:r>
              <a:rPr dirty="0" spc="-55"/>
              <a:t>i</a:t>
            </a:r>
            <a:r>
              <a:rPr dirty="0" spc="-165"/>
              <a:t> </a:t>
            </a:r>
            <a:r>
              <a:rPr dirty="0" spc="-20"/>
              <a:t>Bibeln</a:t>
            </a:r>
            <a:r>
              <a:rPr dirty="0" spc="-165"/>
              <a:t> </a:t>
            </a:r>
            <a:r>
              <a:rPr dirty="0" spc="-105"/>
              <a:t>att:</a:t>
            </a:r>
          </a:p>
          <a:p>
            <a:pPr marL="23495" marR="5080">
              <a:lnSpc>
                <a:spcPts val="2000"/>
              </a:lnSpc>
              <a:spcBef>
                <a:spcPts val="1580"/>
              </a:spcBef>
            </a:pPr>
            <a:r>
              <a:rPr dirty="0" spc="-35"/>
              <a:t>”Men</a:t>
            </a:r>
            <a:r>
              <a:rPr dirty="0" spc="-165"/>
              <a:t> </a:t>
            </a:r>
            <a:r>
              <a:rPr dirty="0" spc="50"/>
              <a:t>om</a:t>
            </a:r>
            <a:r>
              <a:rPr dirty="0" spc="-165"/>
              <a:t> </a:t>
            </a:r>
            <a:r>
              <a:rPr dirty="0"/>
              <a:t>den</a:t>
            </a:r>
            <a:r>
              <a:rPr dirty="0" spc="-165"/>
              <a:t> </a:t>
            </a:r>
            <a:r>
              <a:rPr dirty="0" spc="20"/>
              <a:t>dagen</a:t>
            </a:r>
            <a:r>
              <a:rPr dirty="0" spc="-165"/>
              <a:t> </a:t>
            </a:r>
            <a:r>
              <a:rPr dirty="0" spc="20"/>
              <a:t>och</a:t>
            </a:r>
            <a:r>
              <a:rPr dirty="0" spc="-165"/>
              <a:t> </a:t>
            </a:r>
            <a:r>
              <a:rPr dirty="0"/>
              <a:t>den</a:t>
            </a:r>
            <a:r>
              <a:rPr dirty="0" spc="-165"/>
              <a:t> </a:t>
            </a:r>
            <a:r>
              <a:rPr dirty="0" spc="15"/>
              <a:t>stunden</a:t>
            </a:r>
            <a:r>
              <a:rPr dirty="0" spc="-165"/>
              <a:t> </a:t>
            </a:r>
            <a:r>
              <a:rPr dirty="0" spc="-65"/>
              <a:t>vet</a:t>
            </a:r>
            <a:r>
              <a:rPr dirty="0" spc="-165"/>
              <a:t> </a:t>
            </a:r>
            <a:r>
              <a:rPr dirty="0" spc="10"/>
              <a:t>ingen</a:t>
            </a:r>
            <a:r>
              <a:rPr dirty="0" spc="-160"/>
              <a:t> </a:t>
            </a:r>
            <a:r>
              <a:rPr dirty="0" spc="-20"/>
              <a:t>något,</a:t>
            </a:r>
            <a:r>
              <a:rPr dirty="0" spc="-165"/>
              <a:t> </a:t>
            </a:r>
            <a:r>
              <a:rPr dirty="0" spc="-5"/>
              <a:t>icke</a:t>
            </a:r>
            <a:r>
              <a:rPr dirty="0" spc="-165"/>
              <a:t> </a:t>
            </a:r>
            <a:r>
              <a:rPr dirty="0" spc="35"/>
              <a:t>ens </a:t>
            </a:r>
            <a:r>
              <a:rPr dirty="0" spc="-590"/>
              <a:t> </a:t>
            </a:r>
            <a:r>
              <a:rPr dirty="0" spc="45"/>
              <a:t>änglarna</a:t>
            </a:r>
            <a:r>
              <a:rPr dirty="0" spc="-165"/>
              <a:t> </a:t>
            </a:r>
            <a:r>
              <a:rPr dirty="0" spc="-55"/>
              <a:t>i</a:t>
            </a:r>
            <a:r>
              <a:rPr dirty="0" spc="-160"/>
              <a:t> </a:t>
            </a:r>
            <a:r>
              <a:rPr dirty="0" spc="-20"/>
              <a:t>himmelen,</a:t>
            </a:r>
            <a:r>
              <a:rPr dirty="0" spc="-160"/>
              <a:t> </a:t>
            </a:r>
            <a:r>
              <a:rPr dirty="0" spc="10"/>
              <a:t>ingen</a:t>
            </a:r>
            <a:r>
              <a:rPr dirty="0" spc="-165"/>
              <a:t> </a:t>
            </a:r>
            <a:r>
              <a:rPr dirty="0" spc="5"/>
              <a:t>utom</a:t>
            </a:r>
            <a:r>
              <a:rPr dirty="0" spc="-160"/>
              <a:t> </a:t>
            </a:r>
            <a:r>
              <a:rPr dirty="0" spc="20"/>
              <a:t>Fadern</a:t>
            </a:r>
            <a:r>
              <a:rPr dirty="0" spc="-160"/>
              <a:t> </a:t>
            </a:r>
            <a:r>
              <a:rPr dirty="0" spc="-80"/>
              <a:t>allena.”</a:t>
            </a:r>
            <a:r>
              <a:rPr dirty="0" spc="-165"/>
              <a:t> </a:t>
            </a:r>
            <a:r>
              <a:rPr dirty="0" sz="1500" spc="5"/>
              <a:t>[Matt</a:t>
            </a:r>
            <a:r>
              <a:rPr dirty="0" sz="1500" spc="-120"/>
              <a:t> </a:t>
            </a:r>
            <a:r>
              <a:rPr dirty="0" sz="1500" spc="5"/>
              <a:t>24:36]</a:t>
            </a:r>
            <a:endParaRPr sz="1500"/>
          </a:p>
          <a:p>
            <a:pPr marL="12700" marR="211454">
              <a:lnSpc>
                <a:spcPts val="2000"/>
              </a:lnSpc>
              <a:spcBef>
                <a:spcPts val="2285"/>
              </a:spcBef>
            </a:pPr>
            <a:r>
              <a:rPr dirty="0">
                <a:solidFill>
                  <a:srgbClr val="010101"/>
                </a:solidFill>
              </a:rPr>
              <a:t>Och</a:t>
            </a:r>
            <a:r>
              <a:rPr dirty="0" spc="-165">
                <a:solidFill>
                  <a:srgbClr val="010101"/>
                </a:solidFill>
              </a:rPr>
              <a:t> </a:t>
            </a:r>
            <a:r>
              <a:rPr dirty="0" spc="55">
                <a:solidFill>
                  <a:srgbClr val="010101"/>
                </a:solidFill>
              </a:rPr>
              <a:t>hur</a:t>
            </a:r>
            <a:r>
              <a:rPr dirty="0" spc="-165">
                <a:solidFill>
                  <a:srgbClr val="010101"/>
                </a:solidFill>
              </a:rPr>
              <a:t> </a:t>
            </a:r>
            <a:r>
              <a:rPr dirty="0" spc="60">
                <a:solidFill>
                  <a:srgbClr val="010101"/>
                </a:solidFill>
              </a:rPr>
              <a:t>kan</a:t>
            </a:r>
            <a:r>
              <a:rPr dirty="0" spc="-165">
                <a:solidFill>
                  <a:srgbClr val="010101"/>
                </a:solidFill>
              </a:rPr>
              <a:t> </a:t>
            </a:r>
            <a:r>
              <a:rPr dirty="0" spc="-30">
                <a:solidFill>
                  <a:srgbClr val="010101"/>
                </a:solidFill>
              </a:rPr>
              <a:t>vi</a:t>
            </a:r>
            <a:r>
              <a:rPr dirty="0" spc="-165">
                <a:solidFill>
                  <a:srgbClr val="010101"/>
                </a:solidFill>
              </a:rPr>
              <a:t> </a:t>
            </a:r>
            <a:r>
              <a:rPr dirty="0" spc="60">
                <a:solidFill>
                  <a:srgbClr val="010101"/>
                </a:solidFill>
              </a:rPr>
              <a:t>försöka</a:t>
            </a:r>
            <a:r>
              <a:rPr dirty="0" spc="-165">
                <a:solidFill>
                  <a:srgbClr val="010101"/>
                </a:solidFill>
              </a:rPr>
              <a:t> </a:t>
            </a:r>
            <a:r>
              <a:rPr dirty="0" spc="35">
                <a:solidFill>
                  <a:srgbClr val="010101"/>
                </a:solidFill>
              </a:rPr>
              <a:t>förstå</a:t>
            </a:r>
            <a:r>
              <a:rPr dirty="0" spc="-160">
                <a:solidFill>
                  <a:srgbClr val="010101"/>
                </a:solidFill>
              </a:rPr>
              <a:t> </a:t>
            </a:r>
            <a:r>
              <a:rPr dirty="0" spc="15">
                <a:solidFill>
                  <a:srgbClr val="010101"/>
                </a:solidFill>
              </a:rPr>
              <a:t>profetiorna</a:t>
            </a:r>
            <a:r>
              <a:rPr dirty="0" spc="-165">
                <a:solidFill>
                  <a:srgbClr val="010101"/>
                </a:solidFill>
              </a:rPr>
              <a:t> </a:t>
            </a:r>
            <a:r>
              <a:rPr dirty="0" spc="65">
                <a:solidFill>
                  <a:srgbClr val="010101"/>
                </a:solidFill>
              </a:rPr>
              <a:t>när</a:t>
            </a:r>
            <a:r>
              <a:rPr dirty="0" spc="-165">
                <a:solidFill>
                  <a:srgbClr val="010101"/>
                </a:solidFill>
              </a:rPr>
              <a:t> </a:t>
            </a:r>
            <a:r>
              <a:rPr dirty="0" spc="-60">
                <a:solidFill>
                  <a:srgbClr val="010101"/>
                </a:solidFill>
              </a:rPr>
              <a:t>det</a:t>
            </a:r>
            <a:r>
              <a:rPr dirty="0" spc="-165">
                <a:solidFill>
                  <a:srgbClr val="010101"/>
                </a:solidFill>
              </a:rPr>
              <a:t> </a:t>
            </a:r>
            <a:r>
              <a:rPr dirty="0" spc="-55">
                <a:solidFill>
                  <a:srgbClr val="010101"/>
                </a:solidFill>
              </a:rPr>
              <a:t>i</a:t>
            </a:r>
            <a:r>
              <a:rPr dirty="0" spc="-165">
                <a:solidFill>
                  <a:srgbClr val="010101"/>
                </a:solidFill>
              </a:rPr>
              <a:t> </a:t>
            </a:r>
            <a:r>
              <a:rPr dirty="0" spc="15">
                <a:solidFill>
                  <a:srgbClr val="010101"/>
                </a:solidFill>
              </a:rPr>
              <a:t>Daniels </a:t>
            </a:r>
            <a:r>
              <a:rPr dirty="0" spc="20">
                <a:solidFill>
                  <a:srgbClr val="010101"/>
                </a:solidFill>
              </a:rPr>
              <a:t> </a:t>
            </a:r>
            <a:r>
              <a:rPr dirty="0" spc="40">
                <a:solidFill>
                  <a:srgbClr val="010101"/>
                </a:solidFill>
              </a:rPr>
              <a:t>Bok</a:t>
            </a:r>
            <a:r>
              <a:rPr dirty="0" spc="-160">
                <a:solidFill>
                  <a:srgbClr val="010101"/>
                </a:solidFill>
              </a:rPr>
              <a:t> </a:t>
            </a:r>
            <a:r>
              <a:rPr dirty="0" spc="-15">
                <a:solidFill>
                  <a:srgbClr val="010101"/>
                </a:solidFill>
              </a:rPr>
              <a:t>står:</a:t>
            </a:r>
            <a:r>
              <a:rPr dirty="0" spc="-160">
                <a:solidFill>
                  <a:srgbClr val="010101"/>
                </a:solidFill>
              </a:rPr>
              <a:t> </a:t>
            </a:r>
            <a:r>
              <a:rPr dirty="0" spc="-60">
                <a:solidFill>
                  <a:srgbClr val="010101"/>
                </a:solidFill>
              </a:rPr>
              <a:t>”Orden</a:t>
            </a:r>
            <a:r>
              <a:rPr dirty="0" spc="-155">
                <a:solidFill>
                  <a:srgbClr val="010101"/>
                </a:solidFill>
              </a:rPr>
              <a:t> </a:t>
            </a:r>
            <a:r>
              <a:rPr dirty="0" spc="20">
                <a:solidFill>
                  <a:srgbClr val="010101"/>
                </a:solidFill>
              </a:rPr>
              <a:t>hålls</a:t>
            </a:r>
            <a:r>
              <a:rPr dirty="0" spc="-160">
                <a:solidFill>
                  <a:srgbClr val="010101"/>
                </a:solidFill>
              </a:rPr>
              <a:t> </a:t>
            </a:r>
            <a:r>
              <a:rPr dirty="0" spc="5">
                <a:solidFill>
                  <a:srgbClr val="010101"/>
                </a:solidFill>
              </a:rPr>
              <a:t>hemliga</a:t>
            </a:r>
            <a:r>
              <a:rPr dirty="0" spc="-155">
                <a:solidFill>
                  <a:srgbClr val="010101"/>
                </a:solidFill>
              </a:rPr>
              <a:t> </a:t>
            </a:r>
            <a:r>
              <a:rPr dirty="0" spc="20">
                <a:solidFill>
                  <a:srgbClr val="010101"/>
                </a:solidFill>
              </a:rPr>
              <a:t>och</a:t>
            </a:r>
            <a:r>
              <a:rPr dirty="0" spc="-160">
                <a:solidFill>
                  <a:srgbClr val="010101"/>
                </a:solidFill>
              </a:rPr>
              <a:t> </a:t>
            </a:r>
            <a:r>
              <a:rPr dirty="0" spc="20">
                <a:solidFill>
                  <a:srgbClr val="010101"/>
                </a:solidFill>
              </a:rPr>
              <a:t>förseglade</a:t>
            </a:r>
            <a:r>
              <a:rPr dirty="0" spc="-160">
                <a:solidFill>
                  <a:srgbClr val="010101"/>
                </a:solidFill>
              </a:rPr>
              <a:t> </a:t>
            </a:r>
            <a:r>
              <a:rPr dirty="0" spc="-45">
                <a:solidFill>
                  <a:srgbClr val="010101"/>
                </a:solidFill>
              </a:rPr>
              <a:t>intill</a:t>
            </a:r>
            <a:r>
              <a:rPr dirty="0" spc="-155">
                <a:solidFill>
                  <a:srgbClr val="010101"/>
                </a:solidFill>
              </a:rPr>
              <a:t> </a:t>
            </a:r>
            <a:r>
              <a:rPr dirty="0">
                <a:solidFill>
                  <a:srgbClr val="010101"/>
                </a:solidFill>
              </a:rPr>
              <a:t>den</a:t>
            </a:r>
            <a:r>
              <a:rPr dirty="0" spc="-160">
                <a:solidFill>
                  <a:srgbClr val="010101"/>
                </a:solidFill>
              </a:rPr>
              <a:t> </a:t>
            </a:r>
            <a:r>
              <a:rPr dirty="0" spc="25">
                <a:solidFill>
                  <a:srgbClr val="010101"/>
                </a:solidFill>
              </a:rPr>
              <a:t>sista </a:t>
            </a:r>
            <a:r>
              <a:rPr dirty="0" spc="-585">
                <a:solidFill>
                  <a:srgbClr val="010101"/>
                </a:solidFill>
              </a:rPr>
              <a:t> </a:t>
            </a:r>
            <a:r>
              <a:rPr dirty="0" spc="-110">
                <a:solidFill>
                  <a:srgbClr val="010101"/>
                </a:solidFill>
              </a:rPr>
              <a:t>tiden.”</a:t>
            </a:r>
            <a:r>
              <a:rPr dirty="0" spc="-165">
                <a:solidFill>
                  <a:srgbClr val="010101"/>
                </a:solidFill>
              </a:rPr>
              <a:t> </a:t>
            </a:r>
            <a:r>
              <a:rPr dirty="0" sz="1500" spc="15">
                <a:solidFill>
                  <a:srgbClr val="010101"/>
                </a:solidFill>
              </a:rPr>
              <a:t>[Dan</a:t>
            </a:r>
            <a:r>
              <a:rPr dirty="0" sz="1500" spc="-125">
                <a:solidFill>
                  <a:srgbClr val="010101"/>
                </a:solidFill>
              </a:rPr>
              <a:t> </a:t>
            </a:r>
            <a:r>
              <a:rPr dirty="0" sz="1500" spc="-50">
                <a:solidFill>
                  <a:srgbClr val="010101"/>
                </a:solidFill>
              </a:rPr>
              <a:t>12:9]</a:t>
            </a:r>
            <a:endParaRPr sz="1500"/>
          </a:p>
          <a:p>
            <a:pPr marL="12700" marR="313055">
              <a:lnSpc>
                <a:spcPts val="2000"/>
              </a:lnSpc>
              <a:spcBef>
                <a:spcPts val="1200"/>
              </a:spcBef>
            </a:pPr>
            <a:r>
              <a:rPr dirty="0">
                <a:solidFill>
                  <a:srgbClr val="010101"/>
                </a:solidFill>
              </a:rPr>
              <a:t>Och</a:t>
            </a:r>
            <a:r>
              <a:rPr dirty="0" spc="-165">
                <a:solidFill>
                  <a:srgbClr val="010101"/>
                </a:solidFill>
              </a:rPr>
              <a:t> </a:t>
            </a:r>
            <a:r>
              <a:rPr dirty="0" spc="-55">
                <a:solidFill>
                  <a:srgbClr val="010101"/>
                </a:solidFill>
              </a:rPr>
              <a:t>i</a:t>
            </a:r>
            <a:r>
              <a:rPr dirty="0" spc="-160">
                <a:solidFill>
                  <a:srgbClr val="010101"/>
                </a:solidFill>
              </a:rPr>
              <a:t> </a:t>
            </a:r>
            <a:r>
              <a:rPr dirty="0" spc="5">
                <a:solidFill>
                  <a:srgbClr val="010101"/>
                </a:solidFill>
              </a:rPr>
              <a:t>Uppenbarelseboken</a:t>
            </a:r>
            <a:r>
              <a:rPr dirty="0" spc="-160">
                <a:solidFill>
                  <a:srgbClr val="010101"/>
                </a:solidFill>
              </a:rPr>
              <a:t> </a:t>
            </a:r>
            <a:r>
              <a:rPr dirty="0" spc="30">
                <a:solidFill>
                  <a:srgbClr val="010101"/>
                </a:solidFill>
              </a:rPr>
              <a:t>läser</a:t>
            </a:r>
            <a:r>
              <a:rPr dirty="0" spc="-160">
                <a:solidFill>
                  <a:srgbClr val="010101"/>
                </a:solidFill>
              </a:rPr>
              <a:t> </a:t>
            </a:r>
            <a:r>
              <a:rPr dirty="0" spc="-30">
                <a:solidFill>
                  <a:srgbClr val="010101"/>
                </a:solidFill>
              </a:rPr>
              <a:t>vi</a:t>
            </a:r>
            <a:r>
              <a:rPr dirty="0" spc="-165">
                <a:solidFill>
                  <a:srgbClr val="010101"/>
                </a:solidFill>
              </a:rPr>
              <a:t> </a:t>
            </a:r>
            <a:r>
              <a:rPr dirty="0" spc="-105">
                <a:solidFill>
                  <a:srgbClr val="010101"/>
                </a:solidFill>
              </a:rPr>
              <a:t>att:</a:t>
            </a:r>
            <a:r>
              <a:rPr dirty="0" spc="-160">
                <a:solidFill>
                  <a:srgbClr val="010101"/>
                </a:solidFill>
              </a:rPr>
              <a:t> </a:t>
            </a:r>
            <a:r>
              <a:rPr dirty="0" spc="-385">
                <a:solidFill>
                  <a:srgbClr val="010101"/>
                </a:solidFill>
              </a:rPr>
              <a:t>”…</a:t>
            </a:r>
            <a:r>
              <a:rPr dirty="0" spc="-370">
                <a:solidFill>
                  <a:srgbClr val="010101"/>
                </a:solidFill>
              </a:rPr>
              <a:t> </a:t>
            </a:r>
            <a:r>
              <a:rPr dirty="0" spc="10">
                <a:solidFill>
                  <a:srgbClr val="010101"/>
                </a:solidFill>
              </a:rPr>
              <a:t>ingen</a:t>
            </a:r>
            <a:r>
              <a:rPr dirty="0" spc="-160">
                <a:solidFill>
                  <a:srgbClr val="010101"/>
                </a:solidFill>
              </a:rPr>
              <a:t> </a:t>
            </a:r>
            <a:r>
              <a:rPr dirty="0" spc="-55">
                <a:solidFill>
                  <a:srgbClr val="010101"/>
                </a:solidFill>
              </a:rPr>
              <a:t>i</a:t>
            </a:r>
            <a:r>
              <a:rPr dirty="0" spc="-160">
                <a:solidFill>
                  <a:srgbClr val="010101"/>
                </a:solidFill>
              </a:rPr>
              <a:t> </a:t>
            </a:r>
            <a:r>
              <a:rPr dirty="0">
                <a:solidFill>
                  <a:srgbClr val="010101"/>
                </a:solidFill>
              </a:rPr>
              <a:t>himlen</a:t>
            </a:r>
            <a:r>
              <a:rPr dirty="0" spc="-165">
                <a:solidFill>
                  <a:srgbClr val="010101"/>
                </a:solidFill>
              </a:rPr>
              <a:t> </a:t>
            </a:r>
            <a:r>
              <a:rPr dirty="0" spc="-30">
                <a:solidFill>
                  <a:srgbClr val="010101"/>
                </a:solidFill>
              </a:rPr>
              <a:t>eller </a:t>
            </a:r>
            <a:r>
              <a:rPr dirty="0" spc="-595">
                <a:solidFill>
                  <a:srgbClr val="010101"/>
                </a:solidFill>
              </a:rPr>
              <a:t> </a:t>
            </a:r>
            <a:r>
              <a:rPr dirty="0" spc="30">
                <a:solidFill>
                  <a:srgbClr val="010101"/>
                </a:solidFill>
              </a:rPr>
              <a:t>på</a:t>
            </a:r>
            <a:r>
              <a:rPr dirty="0" spc="-165">
                <a:solidFill>
                  <a:srgbClr val="010101"/>
                </a:solidFill>
              </a:rPr>
              <a:t> </a:t>
            </a:r>
            <a:r>
              <a:rPr dirty="0" spc="-15">
                <a:solidFill>
                  <a:srgbClr val="010101"/>
                </a:solidFill>
              </a:rPr>
              <a:t>jorden</a:t>
            </a:r>
            <a:r>
              <a:rPr dirty="0" spc="270">
                <a:solidFill>
                  <a:srgbClr val="010101"/>
                </a:solidFill>
              </a:rPr>
              <a:t> </a:t>
            </a:r>
            <a:r>
              <a:rPr dirty="0" spc="-30">
                <a:solidFill>
                  <a:srgbClr val="010101"/>
                </a:solidFill>
              </a:rPr>
              <a:t>eller</a:t>
            </a:r>
            <a:r>
              <a:rPr dirty="0" spc="275">
                <a:solidFill>
                  <a:srgbClr val="010101"/>
                </a:solidFill>
              </a:rPr>
              <a:t> </a:t>
            </a:r>
            <a:r>
              <a:rPr dirty="0" spc="25">
                <a:solidFill>
                  <a:srgbClr val="010101"/>
                </a:solidFill>
              </a:rPr>
              <a:t>under</a:t>
            </a:r>
            <a:r>
              <a:rPr dirty="0" spc="270">
                <a:solidFill>
                  <a:srgbClr val="010101"/>
                </a:solidFill>
              </a:rPr>
              <a:t> </a:t>
            </a:r>
            <a:r>
              <a:rPr dirty="0" spc="-15">
                <a:solidFill>
                  <a:srgbClr val="010101"/>
                </a:solidFill>
              </a:rPr>
              <a:t>jorden</a:t>
            </a:r>
            <a:r>
              <a:rPr dirty="0" spc="270">
                <a:solidFill>
                  <a:srgbClr val="010101"/>
                </a:solidFill>
              </a:rPr>
              <a:t> </a:t>
            </a:r>
            <a:r>
              <a:rPr dirty="0" spc="25">
                <a:solidFill>
                  <a:srgbClr val="010101"/>
                </a:solidFill>
              </a:rPr>
              <a:t>kunde</a:t>
            </a:r>
            <a:r>
              <a:rPr dirty="0" spc="275">
                <a:solidFill>
                  <a:srgbClr val="010101"/>
                </a:solidFill>
              </a:rPr>
              <a:t> </a:t>
            </a:r>
            <a:r>
              <a:rPr dirty="0" spc="25">
                <a:solidFill>
                  <a:srgbClr val="010101"/>
                </a:solidFill>
              </a:rPr>
              <a:t>öppna</a:t>
            </a:r>
            <a:r>
              <a:rPr dirty="0" spc="270">
                <a:solidFill>
                  <a:srgbClr val="010101"/>
                </a:solidFill>
              </a:rPr>
              <a:t> </a:t>
            </a:r>
            <a:r>
              <a:rPr dirty="0" spc="-105">
                <a:solidFill>
                  <a:srgbClr val="010101"/>
                </a:solidFill>
              </a:rPr>
              <a:t>boken…”</a:t>
            </a:r>
            <a:r>
              <a:rPr dirty="0" spc="-160">
                <a:solidFill>
                  <a:srgbClr val="010101"/>
                </a:solidFill>
              </a:rPr>
              <a:t> </a:t>
            </a:r>
            <a:r>
              <a:rPr dirty="0" spc="5">
                <a:solidFill>
                  <a:srgbClr val="010101"/>
                </a:solidFill>
              </a:rPr>
              <a:t>utom </a:t>
            </a:r>
            <a:r>
              <a:rPr dirty="0" spc="-590">
                <a:solidFill>
                  <a:srgbClr val="010101"/>
                </a:solidFill>
              </a:rPr>
              <a:t> </a:t>
            </a:r>
            <a:r>
              <a:rPr dirty="0" spc="-135">
                <a:solidFill>
                  <a:srgbClr val="010101"/>
                </a:solidFill>
              </a:rPr>
              <a:t>”…lejonet</a:t>
            </a:r>
            <a:r>
              <a:rPr dirty="0" spc="-165">
                <a:solidFill>
                  <a:srgbClr val="010101"/>
                </a:solidFill>
              </a:rPr>
              <a:t> </a:t>
            </a:r>
            <a:r>
              <a:rPr dirty="0" spc="20">
                <a:solidFill>
                  <a:srgbClr val="010101"/>
                </a:solidFill>
              </a:rPr>
              <a:t>av</a:t>
            </a:r>
            <a:r>
              <a:rPr dirty="0" spc="-165">
                <a:solidFill>
                  <a:srgbClr val="010101"/>
                </a:solidFill>
              </a:rPr>
              <a:t> </a:t>
            </a:r>
            <a:r>
              <a:rPr dirty="0" spc="15">
                <a:solidFill>
                  <a:srgbClr val="010101"/>
                </a:solidFill>
              </a:rPr>
              <a:t>Juda</a:t>
            </a:r>
            <a:r>
              <a:rPr dirty="0" spc="-165">
                <a:solidFill>
                  <a:srgbClr val="010101"/>
                </a:solidFill>
              </a:rPr>
              <a:t> </a:t>
            </a:r>
            <a:r>
              <a:rPr dirty="0" spc="-10">
                <a:solidFill>
                  <a:srgbClr val="010101"/>
                </a:solidFill>
              </a:rPr>
              <a:t>stam,</a:t>
            </a:r>
            <a:r>
              <a:rPr dirty="0" spc="-165">
                <a:solidFill>
                  <a:srgbClr val="010101"/>
                </a:solidFill>
              </a:rPr>
              <a:t> </a:t>
            </a:r>
            <a:r>
              <a:rPr dirty="0" spc="-30">
                <a:solidFill>
                  <a:srgbClr val="010101"/>
                </a:solidFill>
              </a:rPr>
              <a:t>skottet</a:t>
            </a:r>
            <a:r>
              <a:rPr dirty="0" spc="-165">
                <a:solidFill>
                  <a:srgbClr val="010101"/>
                </a:solidFill>
              </a:rPr>
              <a:t> </a:t>
            </a:r>
            <a:r>
              <a:rPr dirty="0" spc="60">
                <a:solidFill>
                  <a:srgbClr val="010101"/>
                </a:solidFill>
              </a:rPr>
              <a:t>från</a:t>
            </a:r>
            <a:r>
              <a:rPr dirty="0" spc="-165">
                <a:solidFill>
                  <a:srgbClr val="010101"/>
                </a:solidFill>
              </a:rPr>
              <a:t> </a:t>
            </a:r>
            <a:r>
              <a:rPr dirty="0" spc="30">
                <a:solidFill>
                  <a:srgbClr val="010101"/>
                </a:solidFill>
              </a:rPr>
              <a:t>Davids</a:t>
            </a:r>
            <a:r>
              <a:rPr dirty="0" spc="-165">
                <a:solidFill>
                  <a:srgbClr val="010101"/>
                </a:solidFill>
              </a:rPr>
              <a:t> </a:t>
            </a:r>
            <a:r>
              <a:rPr dirty="0" spc="-50">
                <a:solidFill>
                  <a:srgbClr val="010101"/>
                </a:solidFill>
              </a:rPr>
              <a:t>rot.</a:t>
            </a:r>
            <a:r>
              <a:rPr dirty="0" spc="-165">
                <a:solidFill>
                  <a:srgbClr val="010101"/>
                </a:solidFill>
              </a:rPr>
              <a:t> </a:t>
            </a:r>
            <a:r>
              <a:rPr dirty="0" spc="50">
                <a:solidFill>
                  <a:srgbClr val="010101"/>
                </a:solidFill>
              </a:rPr>
              <a:t>Han</a:t>
            </a:r>
            <a:r>
              <a:rPr dirty="0" spc="-165">
                <a:solidFill>
                  <a:srgbClr val="010101"/>
                </a:solidFill>
              </a:rPr>
              <a:t> </a:t>
            </a:r>
            <a:r>
              <a:rPr dirty="0" spc="50">
                <a:solidFill>
                  <a:srgbClr val="010101"/>
                </a:solidFill>
              </a:rPr>
              <a:t>kan  </a:t>
            </a:r>
            <a:r>
              <a:rPr dirty="0" spc="25">
                <a:solidFill>
                  <a:srgbClr val="010101"/>
                </a:solidFill>
              </a:rPr>
              <a:t>öppna</a:t>
            </a:r>
            <a:r>
              <a:rPr dirty="0" spc="-165">
                <a:solidFill>
                  <a:srgbClr val="010101"/>
                </a:solidFill>
              </a:rPr>
              <a:t> </a:t>
            </a:r>
            <a:r>
              <a:rPr dirty="0" spc="10">
                <a:solidFill>
                  <a:srgbClr val="010101"/>
                </a:solidFill>
              </a:rPr>
              <a:t>boken</a:t>
            </a:r>
            <a:r>
              <a:rPr dirty="0" spc="-165">
                <a:solidFill>
                  <a:srgbClr val="010101"/>
                </a:solidFill>
              </a:rPr>
              <a:t> </a:t>
            </a:r>
            <a:r>
              <a:rPr dirty="0" spc="10">
                <a:solidFill>
                  <a:srgbClr val="010101"/>
                </a:solidFill>
              </a:rPr>
              <a:t>med</a:t>
            </a:r>
            <a:r>
              <a:rPr dirty="0" spc="-165">
                <a:solidFill>
                  <a:srgbClr val="010101"/>
                </a:solidFill>
              </a:rPr>
              <a:t> </a:t>
            </a:r>
            <a:r>
              <a:rPr dirty="0" spc="50">
                <a:solidFill>
                  <a:srgbClr val="010101"/>
                </a:solidFill>
              </a:rPr>
              <a:t>dess</a:t>
            </a:r>
            <a:r>
              <a:rPr dirty="0" spc="-165">
                <a:solidFill>
                  <a:srgbClr val="010101"/>
                </a:solidFill>
              </a:rPr>
              <a:t> </a:t>
            </a:r>
            <a:r>
              <a:rPr dirty="0" spc="-20">
                <a:solidFill>
                  <a:srgbClr val="010101"/>
                </a:solidFill>
              </a:rPr>
              <a:t>sju</a:t>
            </a:r>
            <a:r>
              <a:rPr dirty="0" spc="-165">
                <a:solidFill>
                  <a:srgbClr val="010101"/>
                </a:solidFill>
              </a:rPr>
              <a:t> </a:t>
            </a:r>
            <a:r>
              <a:rPr dirty="0" spc="-75">
                <a:solidFill>
                  <a:srgbClr val="010101"/>
                </a:solidFill>
              </a:rPr>
              <a:t>sigill.”</a:t>
            </a:r>
            <a:r>
              <a:rPr dirty="0" spc="-165">
                <a:solidFill>
                  <a:srgbClr val="010101"/>
                </a:solidFill>
              </a:rPr>
              <a:t> </a:t>
            </a:r>
            <a:r>
              <a:rPr dirty="0" sz="1500" spc="-5">
                <a:solidFill>
                  <a:srgbClr val="010101"/>
                </a:solidFill>
              </a:rPr>
              <a:t>[Upp</a:t>
            </a:r>
            <a:r>
              <a:rPr dirty="0" sz="1500" spc="-125">
                <a:solidFill>
                  <a:srgbClr val="010101"/>
                </a:solidFill>
              </a:rPr>
              <a:t> </a:t>
            </a:r>
            <a:r>
              <a:rPr dirty="0" sz="1500" spc="-30">
                <a:solidFill>
                  <a:srgbClr val="010101"/>
                </a:solidFill>
              </a:rPr>
              <a:t>5:5]</a:t>
            </a:r>
            <a:endParaRPr sz="1500"/>
          </a:p>
          <a:p>
            <a:pPr marL="12700" marR="149225">
              <a:lnSpc>
                <a:spcPct val="80800"/>
              </a:lnSpc>
              <a:spcBef>
                <a:spcPts val="1265"/>
              </a:spcBef>
            </a:pPr>
            <a:r>
              <a:rPr dirty="0" spc="35">
                <a:solidFill>
                  <a:srgbClr val="010101"/>
                </a:solidFill>
              </a:rPr>
              <a:t>Jesus härstammade </a:t>
            </a:r>
            <a:r>
              <a:rPr dirty="0" spc="60">
                <a:solidFill>
                  <a:srgbClr val="010101"/>
                </a:solidFill>
              </a:rPr>
              <a:t>från </a:t>
            </a:r>
            <a:r>
              <a:rPr dirty="0" spc="-25">
                <a:solidFill>
                  <a:srgbClr val="010101"/>
                </a:solidFill>
              </a:rPr>
              <a:t>David, </a:t>
            </a:r>
            <a:r>
              <a:rPr dirty="0" spc="20">
                <a:solidFill>
                  <a:srgbClr val="010101"/>
                </a:solidFill>
              </a:rPr>
              <a:t>men </a:t>
            </a:r>
            <a:r>
              <a:rPr dirty="0" spc="5">
                <a:solidFill>
                  <a:srgbClr val="010101"/>
                </a:solidFill>
              </a:rPr>
              <a:t>Uppenbarelseboken </a:t>
            </a:r>
            <a:r>
              <a:rPr dirty="0" spc="10">
                <a:solidFill>
                  <a:srgbClr val="010101"/>
                </a:solidFill>
              </a:rPr>
              <a:t> </a:t>
            </a:r>
            <a:r>
              <a:rPr dirty="0" spc="-15">
                <a:solidFill>
                  <a:srgbClr val="010101"/>
                </a:solidFill>
              </a:rPr>
              <a:t>tillkom</a:t>
            </a:r>
            <a:r>
              <a:rPr dirty="0" spc="-165">
                <a:solidFill>
                  <a:srgbClr val="010101"/>
                </a:solidFill>
              </a:rPr>
              <a:t> </a:t>
            </a:r>
            <a:r>
              <a:rPr dirty="0" spc="30">
                <a:solidFill>
                  <a:srgbClr val="010101"/>
                </a:solidFill>
              </a:rPr>
              <a:t>ca</a:t>
            </a:r>
            <a:r>
              <a:rPr dirty="0" spc="-160">
                <a:solidFill>
                  <a:srgbClr val="010101"/>
                </a:solidFill>
              </a:rPr>
              <a:t> </a:t>
            </a:r>
            <a:r>
              <a:rPr dirty="0" spc="65">
                <a:solidFill>
                  <a:srgbClr val="010101"/>
                </a:solidFill>
              </a:rPr>
              <a:t>100</a:t>
            </a:r>
            <a:r>
              <a:rPr dirty="0" spc="-165">
                <a:solidFill>
                  <a:srgbClr val="010101"/>
                </a:solidFill>
              </a:rPr>
              <a:t> </a:t>
            </a:r>
            <a:r>
              <a:rPr dirty="0" spc="75">
                <a:solidFill>
                  <a:srgbClr val="010101"/>
                </a:solidFill>
              </a:rPr>
              <a:t>år</a:t>
            </a:r>
            <a:r>
              <a:rPr dirty="0" spc="-160">
                <a:solidFill>
                  <a:srgbClr val="010101"/>
                </a:solidFill>
              </a:rPr>
              <a:t> </a:t>
            </a:r>
            <a:r>
              <a:rPr dirty="0" spc="-25">
                <a:solidFill>
                  <a:srgbClr val="010101"/>
                </a:solidFill>
              </a:rPr>
              <a:t>efter</a:t>
            </a:r>
            <a:r>
              <a:rPr dirty="0" spc="-160">
                <a:solidFill>
                  <a:srgbClr val="010101"/>
                </a:solidFill>
              </a:rPr>
              <a:t> </a:t>
            </a:r>
            <a:r>
              <a:rPr dirty="0" spc="10">
                <a:solidFill>
                  <a:srgbClr val="010101"/>
                </a:solidFill>
              </a:rPr>
              <a:t>Jesu</a:t>
            </a:r>
            <a:r>
              <a:rPr dirty="0" spc="-165">
                <a:solidFill>
                  <a:srgbClr val="010101"/>
                </a:solidFill>
              </a:rPr>
              <a:t> </a:t>
            </a:r>
            <a:r>
              <a:rPr dirty="0" spc="-50">
                <a:solidFill>
                  <a:srgbClr val="010101"/>
                </a:solidFill>
              </a:rPr>
              <a:t>tid</a:t>
            </a:r>
            <a:r>
              <a:rPr dirty="0" spc="-160">
                <a:solidFill>
                  <a:srgbClr val="010101"/>
                </a:solidFill>
              </a:rPr>
              <a:t> </a:t>
            </a:r>
            <a:r>
              <a:rPr dirty="0" spc="30">
                <a:solidFill>
                  <a:srgbClr val="010101"/>
                </a:solidFill>
              </a:rPr>
              <a:t>på</a:t>
            </a:r>
            <a:r>
              <a:rPr dirty="0" spc="-160">
                <a:solidFill>
                  <a:srgbClr val="010101"/>
                </a:solidFill>
              </a:rPr>
              <a:t> </a:t>
            </a:r>
            <a:r>
              <a:rPr dirty="0" spc="-40">
                <a:solidFill>
                  <a:srgbClr val="010101"/>
                </a:solidFill>
              </a:rPr>
              <a:t>jorden,</a:t>
            </a:r>
            <a:r>
              <a:rPr dirty="0" spc="-165">
                <a:solidFill>
                  <a:srgbClr val="010101"/>
                </a:solidFill>
              </a:rPr>
              <a:t> </a:t>
            </a:r>
            <a:r>
              <a:rPr dirty="0" spc="85">
                <a:solidFill>
                  <a:srgbClr val="010101"/>
                </a:solidFill>
              </a:rPr>
              <a:t>så</a:t>
            </a:r>
            <a:r>
              <a:rPr dirty="0" spc="-160">
                <a:solidFill>
                  <a:srgbClr val="010101"/>
                </a:solidFill>
              </a:rPr>
              <a:t> </a:t>
            </a:r>
            <a:r>
              <a:rPr dirty="0">
                <a:solidFill>
                  <a:srgbClr val="010101"/>
                </a:solidFill>
              </a:rPr>
              <a:t>profetian</a:t>
            </a:r>
            <a:r>
              <a:rPr dirty="0" spc="-160">
                <a:solidFill>
                  <a:srgbClr val="010101"/>
                </a:solidFill>
              </a:rPr>
              <a:t> </a:t>
            </a:r>
            <a:r>
              <a:rPr dirty="0" spc="15">
                <a:solidFill>
                  <a:srgbClr val="010101"/>
                </a:solidFill>
              </a:rPr>
              <a:t>måste </a:t>
            </a:r>
            <a:r>
              <a:rPr dirty="0" spc="-590">
                <a:solidFill>
                  <a:srgbClr val="010101"/>
                </a:solidFill>
              </a:rPr>
              <a:t> </a:t>
            </a:r>
            <a:r>
              <a:rPr dirty="0" spc="40">
                <a:solidFill>
                  <a:srgbClr val="010101"/>
                </a:solidFill>
              </a:rPr>
              <a:t>syfta </a:t>
            </a:r>
            <a:r>
              <a:rPr dirty="0" spc="30">
                <a:solidFill>
                  <a:srgbClr val="010101"/>
                </a:solidFill>
              </a:rPr>
              <a:t>på </a:t>
            </a:r>
            <a:r>
              <a:rPr dirty="0" spc="10">
                <a:solidFill>
                  <a:srgbClr val="010101"/>
                </a:solidFill>
              </a:rPr>
              <a:t>Jesu </a:t>
            </a:r>
            <a:r>
              <a:rPr dirty="0" sz="2250" spc="-65" i="1">
                <a:solidFill>
                  <a:srgbClr val="010101"/>
                </a:solidFill>
                <a:latin typeface="Cambria"/>
                <a:cs typeface="Cambria"/>
              </a:rPr>
              <a:t>andra </a:t>
            </a:r>
            <a:r>
              <a:rPr dirty="0" spc="30">
                <a:solidFill>
                  <a:srgbClr val="010101"/>
                </a:solidFill>
              </a:rPr>
              <a:t>framträdande på </a:t>
            </a:r>
            <a:r>
              <a:rPr dirty="0" spc="-45">
                <a:solidFill>
                  <a:srgbClr val="010101"/>
                </a:solidFill>
              </a:rPr>
              <a:t>jorden. </a:t>
            </a:r>
            <a:r>
              <a:rPr dirty="0" spc="5">
                <a:solidFill>
                  <a:srgbClr val="010101"/>
                </a:solidFill>
              </a:rPr>
              <a:t>Kort </a:t>
            </a:r>
            <a:r>
              <a:rPr dirty="0" spc="30">
                <a:solidFill>
                  <a:srgbClr val="010101"/>
                </a:solidFill>
              </a:rPr>
              <a:t>sagt </a:t>
            </a:r>
            <a:r>
              <a:rPr dirty="0" spc="35">
                <a:solidFill>
                  <a:srgbClr val="010101"/>
                </a:solidFill>
              </a:rPr>
              <a:t> </a:t>
            </a:r>
            <a:r>
              <a:rPr dirty="0" spc="15">
                <a:solidFill>
                  <a:srgbClr val="010101"/>
                </a:solidFill>
              </a:rPr>
              <a:t>innebär </a:t>
            </a:r>
            <a:r>
              <a:rPr dirty="0" spc="-60">
                <a:solidFill>
                  <a:srgbClr val="010101"/>
                </a:solidFill>
              </a:rPr>
              <a:t>det</a:t>
            </a:r>
            <a:r>
              <a:rPr dirty="0" spc="-55">
                <a:solidFill>
                  <a:srgbClr val="010101"/>
                </a:solidFill>
              </a:rPr>
              <a:t> </a:t>
            </a:r>
            <a:r>
              <a:rPr dirty="0" spc="-65">
                <a:solidFill>
                  <a:srgbClr val="010101"/>
                </a:solidFill>
              </a:rPr>
              <a:t>att</a:t>
            </a:r>
            <a:r>
              <a:rPr dirty="0" spc="-60">
                <a:solidFill>
                  <a:srgbClr val="010101"/>
                </a:solidFill>
              </a:rPr>
              <a:t> det</a:t>
            </a:r>
            <a:r>
              <a:rPr dirty="0" spc="-55">
                <a:solidFill>
                  <a:srgbClr val="010101"/>
                </a:solidFill>
              </a:rPr>
              <a:t> </a:t>
            </a:r>
            <a:r>
              <a:rPr dirty="0" spc="75">
                <a:solidFill>
                  <a:srgbClr val="010101"/>
                </a:solidFill>
              </a:rPr>
              <a:t>är </a:t>
            </a:r>
            <a:r>
              <a:rPr dirty="0" spc="30">
                <a:solidFill>
                  <a:srgbClr val="010101"/>
                </a:solidFill>
              </a:rPr>
              <a:t>först genom </a:t>
            </a:r>
            <a:r>
              <a:rPr dirty="0" spc="5">
                <a:solidFill>
                  <a:srgbClr val="010101"/>
                </a:solidFill>
              </a:rPr>
              <a:t>Kristi</a:t>
            </a:r>
            <a:r>
              <a:rPr dirty="0" spc="10">
                <a:solidFill>
                  <a:srgbClr val="010101"/>
                </a:solidFill>
              </a:rPr>
              <a:t> </a:t>
            </a:r>
            <a:r>
              <a:rPr dirty="0" spc="-5">
                <a:solidFill>
                  <a:srgbClr val="010101"/>
                </a:solidFill>
              </a:rPr>
              <a:t>återkomst, </a:t>
            </a:r>
            <a:r>
              <a:rPr dirty="0" spc="45">
                <a:solidFill>
                  <a:srgbClr val="010101"/>
                </a:solidFill>
              </a:rPr>
              <a:t>dvs </a:t>
            </a:r>
            <a:r>
              <a:rPr dirty="0" spc="50">
                <a:solidFill>
                  <a:srgbClr val="010101"/>
                </a:solidFill>
              </a:rPr>
              <a:t> </a:t>
            </a:r>
            <a:r>
              <a:rPr dirty="0" spc="-65">
                <a:solidFill>
                  <a:srgbClr val="010101"/>
                </a:solidFill>
              </a:rPr>
              <a:t>Bahá’u’lláh,</a:t>
            </a:r>
            <a:r>
              <a:rPr dirty="0" spc="270">
                <a:solidFill>
                  <a:srgbClr val="010101"/>
                </a:solidFill>
              </a:rPr>
              <a:t> </a:t>
            </a:r>
            <a:r>
              <a:rPr dirty="0" spc="75">
                <a:solidFill>
                  <a:srgbClr val="010101"/>
                </a:solidFill>
              </a:rPr>
              <a:t>som</a:t>
            </a:r>
            <a:r>
              <a:rPr dirty="0" spc="-165">
                <a:solidFill>
                  <a:srgbClr val="010101"/>
                </a:solidFill>
              </a:rPr>
              <a:t> </a:t>
            </a:r>
            <a:r>
              <a:rPr dirty="0" spc="15">
                <a:solidFill>
                  <a:srgbClr val="010101"/>
                </a:solidFill>
              </a:rPr>
              <a:t>Daniels</a:t>
            </a:r>
            <a:r>
              <a:rPr dirty="0" spc="-165">
                <a:solidFill>
                  <a:srgbClr val="010101"/>
                </a:solidFill>
              </a:rPr>
              <a:t> </a:t>
            </a:r>
            <a:r>
              <a:rPr dirty="0" spc="-5">
                <a:solidFill>
                  <a:srgbClr val="010101"/>
                </a:solidFill>
              </a:rPr>
              <a:t>profetia</a:t>
            </a:r>
            <a:r>
              <a:rPr dirty="0" spc="-165">
                <a:solidFill>
                  <a:srgbClr val="010101"/>
                </a:solidFill>
              </a:rPr>
              <a:t> </a:t>
            </a:r>
            <a:r>
              <a:rPr dirty="0" spc="60">
                <a:solidFill>
                  <a:srgbClr val="010101"/>
                </a:solidFill>
              </a:rPr>
              <a:t>kan</a:t>
            </a:r>
            <a:r>
              <a:rPr dirty="0" spc="-165">
                <a:solidFill>
                  <a:srgbClr val="010101"/>
                </a:solidFill>
              </a:rPr>
              <a:t> </a:t>
            </a:r>
            <a:r>
              <a:rPr dirty="0" spc="40">
                <a:solidFill>
                  <a:srgbClr val="010101"/>
                </a:solidFill>
              </a:rPr>
              <a:t>få</a:t>
            </a:r>
            <a:r>
              <a:rPr dirty="0" spc="-165">
                <a:solidFill>
                  <a:srgbClr val="010101"/>
                </a:solidFill>
              </a:rPr>
              <a:t> </a:t>
            </a:r>
            <a:r>
              <a:rPr dirty="0" spc="40">
                <a:solidFill>
                  <a:srgbClr val="010101"/>
                </a:solidFill>
              </a:rPr>
              <a:t>sin</a:t>
            </a:r>
            <a:r>
              <a:rPr dirty="0" spc="-165">
                <a:solidFill>
                  <a:srgbClr val="010101"/>
                </a:solidFill>
              </a:rPr>
              <a:t> </a:t>
            </a:r>
            <a:r>
              <a:rPr dirty="0" spc="20">
                <a:solidFill>
                  <a:srgbClr val="010101"/>
                </a:solidFill>
              </a:rPr>
              <a:t>förklaring.</a:t>
            </a:r>
            <a:endParaRPr sz="22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95934"/>
            <a:ext cx="10156190" cy="6128385"/>
            <a:chOff x="0" y="895934"/>
            <a:chExt cx="10156190" cy="61283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6043" y="895934"/>
              <a:ext cx="8539924" cy="612818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852883"/>
              <a:ext cx="1816023" cy="107903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45" y="2944190"/>
              <a:ext cx="1620001" cy="16200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827" y="1408912"/>
              <a:ext cx="920750" cy="118745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952828" y="4179201"/>
              <a:ext cx="4521200" cy="2406015"/>
            </a:xfrm>
            <a:custGeom>
              <a:avLst/>
              <a:gdLst/>
              <a:ahLst/>
              <a:cxnLst/>
              <a:rect l="l" t="t" r="r" b="b"/>
              <a:pathLst>
                <a:path w="4521200" h="2406015">
                  <a:moveTo>
                    <a:pt x="4337532" y="0"/>
                  </a:moveTo>
                  <a:lnTo>
                    <a:pt x="183095" y="0"/>
                  </a:lnTo>
                  <a:lnTo>
                    <a:pt x="176550" y="48650"/>
                  </a:lnTo>
                  <a:lnTo>
                    <a:pt x="158083" y="92382"/>
                  </a:lnTo>
                  <a:lnTo>
                    <a:pt x="129443" y="129443"/>
                  </a:lnTo>
                  <a:lnTo>
                    <a:pt x="92382" y="158083"/>
                  </a:lnTo>
                  <a:lnTo>
                    <a:pt x="48650" y="176550"/>
                  </a:lnTo>
                  <a:lnTo>
                    <a:pt x="0" y="183095"/>
                  </a:lnTo>
                  <a:lnTo>
                    <a:pt x="0" y="2222873"/>
                  </a:lnTo>
                  <a:lnTo>
                    <a:pt x="48650" y="2229418"/>
                  </a:lnTo>
                  <a:lnTo>
                    <a:pt x="92382" y="2247886"/>
                  </a:lnTo>
                  <a:lnTo>
                    <a:pt x="129443" y="2276526"/>
                  </a:lnTo>
                  <a:lnTo>
                    <a:pt x="158083" y="2313587"/>
                  </a:lnTo>
                  <a:lnTo>
                    <a:pt x="176550" y="2357319"/>
                  </a:lnTo>
                  <a:lnTo>
                    <a:pt x="183095" y="2405970"/>
                  </a:lnTo>
                  <a:lnTo>
                    <a:pt x="4337532" y="2405970"/>
                  </a:lnTo>
                  <a:lnTo>
                    <a:pt x="4344077" y="2357319"/>
                  </a:lnTo>
                  <a:lnTo>
                    <a:pt x="4362545" y="2313587"/>
                  </a:lnTo>
                  <a:lnTo>
                    <a:pt x="4391185" y="2276526"/>
                  </a:lnTo>
                  <a:lnTo>
                    <a:pt x="4428246" y="2247886"/>
                  </a:lnTo>
                  <a:lnTo>
                    <a:pt x="4471977" y="2229418"/>
                  </a:lnTo>
                  <a:lnTo>
                    <a:pt x="4520628" y="2222873"/>
                  </a:lnTo>
                  <a:lnTo>
                    <a:pt x="4520628" y="183095"/>
                  </a:lnTo>
                  <a:lnTo>
                    <a:pt x="4471977" y="176550"/>
                  </a:lnTo>
                  <a:lnTo>
                    <a:pt x="4428246" y="158083"/>
                  </a:lnTo>
                  <a:lnTo>
                    <a:pt x="4391185" y="129443"/>
                  </a:lnTo>
                  <a:lnTo>
                    <a:pt x="4362545" y="92382"/>
                  </a:lnTo>
                  <a:lnTo>
                    <a:pt x="4344077" y="48650"/>
                  </a:lnTo>
                  <a:lnTo>
                    <a:pt x="4337532" y="0"/>
                  </a:lnTo>
                  <a:close/>
                </a:path>
              </a:pathLst>
            </a:custGeom>
            <a:solidFill>
              <a:srgbClr val="4EFF57">
                <a:alpha val="418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952828" y="4179201"/>
              <a:ext cx="4521200" cy="2406015"/>
            </a:xfrm>
            <a:custGeom>
              <a:avLst/>
              <a:gdLst/>
              <a:ahLst/>
              <a:cxnLst/>
              <a:rect l="l" t="t" r="r" b="b"/>
              <a:pathLst>
                <a:path w="4521200" h="2406015">
                  <a:moveTo>
                    <a:pt x="4520628" y="183095"/>
                  </a:moveTo>
                  <a:lnTo>
                    <a:pt x="4471977" y="176550"/>
                  </a:lnTo>
                  <a:lnTo>
                    <a:pt x="4428246" y="158083"/>
                  </a:lnTo>
                  <a:lnTo>
                    <a:pt x="4391185" y="129443"/>
                  </a:lnTo>
                  <a:lnTo>
                    <a:pt x="4362545" y="92382"/>
                  </a:lnTo>
                  <a:lnTo>
                    <a:pt x="4344077" y="48650"/>
                  </a:lnTo>
                  <a:lnTo>
                    <a:pt x="4337532" y="0"/>
                  </a:lnTo>
                  <a:lnTo>
                    <a:pt x="183095" y="0"/>
                  </a:lnTo>
                  <a:lnTo>
                    <a:pt x="176550" y="48650"/>
                  </a:lnTo>
                  <a:lnTo>
                    <a:pt x="158083" y="92382"/>
                  </a:lnTo>
                  <a:lnTo>
                    <a:pt x="129443" y="129443"/>
                  </a:lnTo>
                  <a:lnTo>
                    <a:pt x="92382" y="158083"/>
                  </a:lnTo>
                  <a:lnTo>
                    <a:pt x="48650" y="176550"/>
                  </a:lnTo>
                  <a:lnTo>
                    <a:pt x="0" y="183095"/>
                  </a:lnTo>
                  <a:lnTo>
                    <a:pt x="0" y="2222873"/>
                  </a:lnTo>
                  <a:lnTo>
                    <a:pt x="48650" y="2229418"/>
                  </a:lnTo>
                  <a:lnTo>
                    <a:pt x="92382" y="2247886"/>
                  </a:lnTo>
                  <a:lnTo>
                    <a:pt x="129443" y="2276526"/>
                  </a:lnTo>
                  <a:lnTo>
                    <a:pt x="158083" y="2313587"/>
                  </a:lnTo>
                  <a:lnTo>
                    <a:pt x="176550" y="2357319"/>
                  </a:lnTo>
                  <a:lnTo>
                    <a:pt x="183095" y="2405970"/>
                  </a:lnTo>
                  <a:lnTo>
                    <a:pt x="4337532" y="2405970"/>
                  </a:lnTo>
                  <a:lnTo>
                    <a:pt x="4344077" y="2357319"/>
                  </a:lnTo>
                  <a:lnTo>
                    <a:pt x="4362545" y="2313587"/>
                  </a:lnTo>
                  <a:lnTo>
                    <a:pt x="4391185" y="2276526"/>
                  </a:lnTo>
                  <a:lnTo>
                    <a:pt x="4428246" y="2247886"/>
                  </a:lnTo>
                  <a:lnTo>
                    <a:pt x="4471977" y="2229418"/>
                  </a:lnTo>
                  <a:lnTo>
                    <a:pt x="4520628" y="2222873"/>
                  </a:lnTo>
                  <a:lnTo>
                    <a:pt x="4520628" y="183095"/>
                  </a:lnTo>
                  <a:close/>
                </a:path>
              </a:pathLst>
            </a:custGeom>
            <a:ln w="29549">
              <a:solidFill>
                <a:srgbClr val="4D0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4120" y="4736719"/>
            <a:ext cx="1328576" cy="163517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71459" y="274440"/>
            <a:ext cx="4326128" cy="56885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65695" y="504152"/>
            <a:ext cx="8656955" cy="5859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45">
                <a:solidFill>
                  <a:srgbClr val="010101"/>
                </a:solidFill>
                <a:latin typeface="Trebuchet MS"/>
                <a:cs typeface="Trebuchet MS"/>
              </a:rPr>
              <a:t>16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100">
              <a:latin typeface="Trebuchet MS"/>
              <a:cs typeface="Trebuchet MS"/>
            </a:endParaRPr>
          </a:p>
          <a:p>
            <a:pPr marL="1253490" marR="171450">
              <a:lnSpc>
                <a:spcPts val="2000"/>
              </a:lnSpc>
            </a:pPr>
            <a:r>
              <a:rPr dirty="0" sz="2000" spc="80">
                <a:latin typeface="Trebuchet MS"/>
                <a:cs typeface="Trebuchet MS"/>
              </a:rPr>
              <a:t>När </a:t>
            </a:r>
            <a:r>
              <a:rPr dirty="0" sz="2000" spc="45">
                <a:latin typeface="Trebuchet MS"/>
                <a:cs typeface="Trebuchet MS"/>
              </a:rPr>
              <a:t>nu </a:t>
            </a:r>
            <a:r>
              <a:rPr dirty="0" sz="2000" spc="-55">
                <a:latin typeface="Trebuchet MS"/>
                <a:cs typeface="Trebuchet MS"/>
              </a:rPr>
              <a:t>Bahá’u’lláh</a:t>
            </a:r>
            <a:r>
              <a:rPr dirty="0" sz="2000" spc="-50">
                <a:latin typeface="Trebuchet MS"/>
                <a:cs typeface="Trebuchet MS"/>
              </a:rPr>
              <a:t> </a:t>
            </a:r>
            <a:r>
              <a:rPr dirty="0" sz="2000" spc="60">
                <a:latin typeface="Trebuchet MS"/>
                <a:cs typeface="Trebuchet MS"/>
              </a:rPr>
              <a:t>har </a:t>
            </a:r>
            <a:r>
              <a:rPr dirty="0" sz="2000" spc="-35">
                <a:latin typeface="Trebuchet MS"/>
                <a:cs typeface="Trebuchet MS"/>
              </a:rPr>
              <a:t>givit</a:t>
            </a:r>
            <a:r>
              <a:rPr dirty="0" sz="2000" spc="-30">
                <a:latin typeface="Trebuchet MS"/>
                <a:cs typeface="Trebuchet MS"/>
              </a:rPr>
              <a:t> </a:t>
            </a:r>
            <a:r>
              <a:rPr dirty="0" sz="2000" spc="90">
                <a:latin typeface="Trebuchet MS"/>
                <a:cs typeface="Trebuchet MS"/>
              </a:rPr>
              <a:t>oss </a:t>
            </a:r>
            <a:r>
              <a:rPr dirty="0" sz="2000" spc="30">
                <a:latin typeface="Trebuchet MS"/>
                <a:cs typeface="Trebuchet MS"/>
              </a:rPr>
              <a:t>förklaringen</a:t>
            </a:r>
            <a:r>
              <a:rPr dirty="0" sz="2000" spc="35">
                <a:latin typeface="Trebuchet MS"/>
                <a:cs typeface="Trebuchet MS"/>
              </a:rPr>
              <a:t> </a:t>
            </a:r>
            <a:r>
              <a:rPr dirty="0" sz="2000" spc="-70">
                <a:latin typeface="Trebuchet MS"/>
                <a:cs typeface="Trebuchet MS"/>
              </a:rPr>
              <a:t>till</a:t>
            </a:r>
            <a:r>
              <a:rPr dirty="0" sz="2000" spc="-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denna</a:t>
            </a:r>
            <a:r>
              <a:rPr dirty="0" sz="2000" spc="2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och </a:t>
            </a:r>
            <a:r>
              <a:rPr dirty="0" sz="2000" spc="25">
                <a:latin typeface="Trebuchet MS"/>
                <a:cs typeface="Trebuchet MS"/>
              </a:rPr>
              <a:t> </a:t>
            </a:r>
            <a:r>
              <a:rPr dirty="0" sz="2000" spc="55">
                <a:latin typeface="Trebuchet MS"/>
                <a:cs typeface="Trebuchet MS"/>
              </a:rPr>
              <a:t>andra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">
                <a:latin typeface="Trebuchet MS"/>
                <a:cs typeface="Trebuchet MS"/>
              </a:rPr>
              <a:t>profetior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55">
                <a:latin typeface="Trebuchet MS"/>
                <a:cs typeface="Trebuchet MS"/>
              </a:rPr>
              <a:t>i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20">
                <a:latin typeface="Trebuchet MS"/>
                <a:cs typeface="Trebuchet MS"/>
              </a:rPr>
              <a:t>Bibeln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och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">
                <a:latin typeface="Trebuchet MS"/>
                <a:cs typeface="Trebuchet MS"/>
              </a:rPr>
              <a:t>Koranen,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5">
                <a:latin typeface="Trebuchet MS"/>
                <a:cs typeface="Trebuchet MS"/>
              </a:rPr>
              <a:t>ytterligare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0">
                <a:latin typeface="Trebuchet MS"/>
                <a:cs typeface="Trebuchet MS"/>
              </a:rPr>
              <a:t>förtydligade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5">
                <a:latin typeface="Trebuchet MS"/>
                <a:cs typeface="Trebuchet MS"/>
              </a:rPr>
              <a:t>av  </a:t>
            </a:r>
            <a:r>
              <a:rPr dirty="0" sz="2000" spc="-60">
                <a:latin typeface="Trebuchet MS"/>
                <a:cs typeface="Trebuchet MS"/>
              </a:rPr>
              <a:t>‘Abdu’l-Bahá,</a:t>
            </a:r>
            <a:r>
              <a:rPr dirty="0" sz="2000" spc="-55">
                <a:latin typeface="Trebuchet MS"/>
                <a:cs typeface="Trebuchet MS"/>
              </a:rPr>
              <a:t> </a:t>
            </a:r>
            <a:r>
              <a:rPr dirty="0" sz="2000" spc="85">
                <a:latin typeface="Trebuchet MS"/>
                <a:cs typeface="Trebuchet MS"/>
              </a:rPr>
              <a:t>så </a:t>
            </a:r>
            <a:r>
              <a:rPr dirty="0" sz="2000" spc="15">
                <a:latin typeface="Trebuchet MS"/>
                <a:cs typeface="Trebuchet MS"/>
              </a:rPr>
              <a:t>innebär </a:t>
            </a:r>
            <a:r>
              <a:rPr dirty="0" sz="2000" spc="-50">
                <a:latin typeface="Trebuchet MS"/>
                <a:cs typeface="Trebuchet MS"/>
              </a:rPr>
              <a:t>detta</a:t>
            </a:r>
            <a:r>
              <a:rPr dirty="0" sz="2000" spc="-45">
                <a:latin typeface="Trebuchet MS"/>
                <a:cs typeface="Trebuchet MS"/>
              </a:rPr>
              <a:t> </a:t>
            </a:r>
            <a:r>
              <a:rPr dirty="0" sz="2000" spc="-65">
                <a:latin typeface="Trebuchet MS"/>
                <a:cs typeface="Trebuchet MS"/>
              </a:rPr>
              <a:t>att</a:t>
            </a:r>
            <a:r>
              <a:rPr dirty="0" sz="2000" spc="-60">
                <a:latin typeface="Trebuchet MS"/>
                <a:cs typeface="Trebuchet MS"/>
              </a:rPr>
              <a:t> </a:t>
            </a:r>
            <a:r>
              <a:rPr dirty="0" sz="2000" spc="-55">
                <a:latin typeface="Trebuchet MS"/>
                <a:cs typeface="Trebuchet MS"/>
              </a:rPr>
              <a:t>Bahá’u’lláh</a:t>
            </a:r>
            <a:r>
              <a:rPr dirty="0" sz="2000" spc="-50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därigenom </a:t>
            </a:r>
            <a:r>
              <a:rPr dirty="0" sz="2000" spc="35">
                <a:latin typeface="Trebuchet MS"/>
                <a:cs typeface="Trebuchet MS"/>
              </a:rPr>
              <a:t>ger </a:t>
            </a:r>
            <a:r>
              <a:rPr dirty="0" sz="2000" spc="40">
                <a:latin typeface="Trebuchet MS"/>
                <a:cs typeface="Trebuchet MS"/>
              </a:rPr>
              <a:t> </a:t>
            </a:r>
            <a:r>
              <a:rPr dirty="0" sz="2000" spc="50">
                <a:latin typeface="Trebuchet MS"/>
                <a:cs typeface="Trebuchet MS"/>
              </a:rPr>
              <a:t>skäl </a:t>
            </a:r>
            <a:r>
              <a:rPr dirty="0" sz="2000" spc="-65">
                <a:latin typeface="Trebuchet MS"/>
                <a:cs typeface="Trebuchet MS"/>
              </a:rPr>
              <a:t>att </a:t>
            </a:r>
            <a:r>
              <a:rPr dirty="0" sz="2000">
                <a:latin typeface="Trebuchet MS"/>
                <a:cs typeface="Trebuchet MS"/>
              </a:rPr>
              <a:t>tro </a:t>
            </a:r>
            <a:r>
              <a:rPr dirty="0" sz="2000" spc="30">
                <a:latin typeface="Trebuchet MS"/>
                <a:cs typeface="Trebuchet MS"/>
              </a:rPr>
              <a:t>på </a:t>
            </a:r>
            <a:r>
              <a:rPr dirty="0" sz="2000" spc="70">
                <a:latin typeface="Trebuchet MS"/>
                <a:cs typeface="Trebuchet MS"/>
              </a:rPr>
              <a:t>Hans </a:t>
            </a:r>
            <a:r>
              <a:rPr dirty="0" sz="2000" spc="65">
                <a:latin typeface="Trebuchet MS"/>
                <a:cs typeface="Trebuchet MS"/>
              </a:rPr>
              <a:t>anspråk </a:t>
            </a:r>
            <a:r>
              <a:rPr dirty="0" sz="2000" spc="30">
                <a:latin typeface="Trebuchet MS"/>
                <a:cs typeface="Trebuchet MS"/>
              </a:rPr>
              <a:t>på </a:t>
            </a:r>
            <a:r>
              <a:rPr dirty="0" sz="2000" spc="-65">
                <a:latin typeface="Trebuchet MS"/>
                <a:cs typeface="Trebuchet MS"/>
              </a:rPr>
              <a:t>att </a:t>
            </a:r>
            <a:r>
              <a:rPr dirty="0" sz="2000" spc="15">
                <a:latin typeface="Trebuchet MS"/>
                <a:cs typeface="Trebuchet MS"/>
              </a:rPr>
              <a:t>uppfylla profetiorna </a:t>
            </a:r>
            <a:r>
              <a:rPr dirty="0" sz="2000" spc="50">
                <a:latin typeface="Trebuchet MS"/>
                <a:cs typeface="Trebuchet MS"/>
              </a:rPr>
              <a:t>om </a:t>
            </a:r>
            <a:r>
              <a:rPr dirty="0" sz="2000" spc="55">
                <a:latin typeface="Trebuchet MS"/>
                <a:cs typeface="Trebuchet MS"/>
              </a:rPr>
              <a:t> </a:t>
            </a:r>
            <a:r>
              <a:rPr dirty="0" sz="2000" spc="5">
                <a:latin typeface="Trebuchet MS"/>
                <a:cs typeface="Trebuchet MS"/>
              </a:rPr>
              <a:t>Kristi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5">
                <a:latin typeface="Trebuchet MS"/>
                <a:cs typeface="Trebuchet MS"/>
              </a:rPr>
              <a:t>återkomst.</a:t>
            </a:r>
            <a:endParaRPr sz="2000">
              <a:latin typeface="Trebuchet MS"/>
              <a:cs typeface="Trebuchet MS"/>
            </a:endParaRPr>
          </a:p>
          <a:p>
            <a:pPr marL="1253490" marR="5080">
              <a:lnSpc>
                <a:spcPts val="2000"/>
              </a:lnSpc>
              <a:spcBef>
                <a:spcPts val="1200"/>
              </a:spcBef>
            </a:pPr>
            <a:r>
              <a:rPr dirty="0" sz="2000" spc="95">
                <a:latin typeface="Trebuchet MS"/>
                <a:cs typeface="Trebuchet MS"/>
              </a:rPr>
              <a:t>Så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genom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65">
                <a:latin typeface="Trebuchet MS"/>
                <a:cs typeface="Trebuchet MS"/>
              </a:rPr>
              <a:t>att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35">
                <a:latin typeface="Trebuchet MS"/>
                <a:cs typeface="Trebuchet MS"/>
              </a:rPr>
              <a:t>förstå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55">
                <a:latin typeface="Trebuchet MS"/>
                <a:cs typeface="Trebuchet MS"/>
              </a:rPr>
              <a:t>hur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15">
                <a:latin typeface="Trebuchet MS"/>
                <a:cs typeface="Trebuchet MS"/>
              </a:rPr>
              <a:t>Daniels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5">
                <a:latin typeface="Trebuchet MS"/>
                <a:cs typeface="Trebuchet MS"/>
              </a:rPr>
              <a:t>profetia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35">
                <a:latin typeface="Trebuchet MS"/>
                <a:cs typeface="Trebuchet MS"/>
              </a:rPr>
              <a:t>ger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90">
                <a:latin typeface="Trebuchet MS"/>
                <a:cs typeface="Trebuchet MS"/>
              </a:rPr>
              <a:t>oss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25">
                <a:latin typeface="Trebuchet MS"/>
                <a:cs typeface="Trebuchet MS"/>
              </a:rPr>
              <a:t>årtalet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10">
                <a:latin typeface="Trebuchet MS"/>
                <a:cs typeface="Trebuchet MS"/>
              </a:rPr>
              <a:t>1844,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60">
                <a:latin typeface="Trebuchet MS"/>
                <a:cs typeface="Trebuchet MS"/>
              </a:rPr>
              <a:t>kan </a:t>
            </a:r>
            <a:r>
              <a:rPr dirty="0" sz="2000" spc="-585">
                <a:latin typeface="Trebuchet MS"/>
                <a:cs typeface="Trebuchet MS"/>
              </a:rPr>
              <a:t> </a:t>
            </a:r>
            <a:r>
              <a:rPr dirty="0" sz="2000" spc="-30">
                <a:latin typeface="Trebuchet MS"/>
                <a:cs typeface="Trebuchet MS"/>
              </a:rPr>
              <a:t>vi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45">
                <a:latin typeface="Trebuchet MS"/>
                <a:cs typeface="Trebuchet MS"/>
              </a:rPr>
              <a:t>inte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40">
                <a:latin typeface="Trebuchet MS"/>
                <a:cs typeface="Trebuchet MS"/>
              </a:rPr>
              <a:t>bara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45">
                <a:latin typeface="Trebuchet MS"/>
                <a:cs typeface="Trebuchet MS"/>
              </a:rPr>
              <a:t>bli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0">
                <a:latin typeface="Trebuchet MS"/>
                <a:cs typeface="Trebuchet MS"/>
              </a:rPr>
              <a:t>övertygade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50">
                <a:latin typeface="Trebuchet MS"/>
                <a:cs typeface="Trebuchet MS"/>
              </a:rPr>
              <a:t>om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65">
                <a:latin typeface="Trebuchet MS"/>
                <a:cs typeface="Trebuchet MS"/>
              </a:rPr>
              <a:t>att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25">
                <a:latin typeface="Trebuchet MS"/>
                <a:cs typeface="Trebuchet MS"/>
              </a:rPr>
              <a:t>”ändens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140">
                <a:latin typeface="Trebuchet MS"/>
                <a:cs typeface="Trebuchet MS"/>
              </a:rPr>
              <a:t>tid”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75">
                <a:latin typeface="Trebuchet MS"/>
                <a:cs typeface="Trebuchet MS"/>
              </a:rPr>
              <a:t>är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5">
                <a:latin typeface="Trebuchet MS"/>
                <a:cs typeface="Trebuchet MS"/>
              </a:rPr>
              <a:t>här,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men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5">
                <a:latin typeface="Trebuchet MS"/>
                <a:cs typeface="Trebuchet MS"/>
              </a:rPr>
              <a:t>också </a:t>
            </a:r>
            <a:r>
              <a:rPr dirty="0" sz="2000" spc="60">
                <a:latin typeface="Trebuchet MS"/>
                <a:cs typeface="Trebuchet MS"/>
              </a:rPr>
              <a:t> </a:t>
            </a:r>
            <a:r>
              <a:rPr dirty="0" sz="2000" spc="50">
                <a:latin typeface="Trebuchet MS"/>
                <a:cs typeface="Trebuchet MS"/>
              </a:rPr>
              <a:t>om </a:t>
            </a:r>
            <a:r>
              <a:rPr dirty="0" sz="2000" spc="-65">
                <a:latin typeface="Trebuchet MS"/>
                <a:cs typeface="Trebuchet MS"/>
              </a:rPr>
              <a:t>att</a:t>
            </a:r>
            <a:r>
              <a:rPr dirty="0" sz="2000" spc="-60">
                <a:latin typeface="Trebuchet MS"/>
                <a:cs typeface="Trebuchet MS"/>
              </a:rPr>
              <a:t> </a:t>
            </a:r>
            <a:r>
              <a:rPr dirty="0" sz="2000" spc="5">
                <a:latin typeface="Trebuchet MS"/>
                <a:cs typeface="Trebuchet MS"/>
              </a:rPr>
              <a:t>Kristi</a:t>
            </a:r>
            <a:r>
              <a:rPr dirty="0" sz="2000" spc="10">
                <a:latin typeface="Trebuchet MS"/>
                <a:cs typeface="Trebuchet MS"/>
              </a:rPr>
              <a:t> ande</a:t>
            </a:r>
            <a:r>
              <a:rPr dirty="0" sz="2000" spc="15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på</a:t>
            </a:r>
            <a:r>
              <a:rPr dirty="0" sz="2000" spc="35">
                <a:latin typeface="Trebuchet MS"/>
                <a:cs typeface="Trebuchet MS"/>
              </a:rPr>
              <a:t> </a:t>
            </a:r>
            <a:r>
              <a:rPr dirty="0" sz="2000" spc="-20">
                <a:latin typeface="Trebuchet MS"/>
                <a:cs typeface="Trebuchet MS"/>
              </a:rPr>
              <a:t>nytt</a:t>
            </a:r>
            <a:r>
              <a:rPr dirty="0" sz="2000" spc="-15">
                <a:latin typeface="Trebuchet MS"/>
                <a:cs typeface="Trebuchet MS"/>
              </a:rPr>
              <a:t> </a:t>
            </a:r>
            <a:r>
              <a:rPr dirty="0" sz="2000" spc="15">
                <a:latin typeface="Trebuchet MS"/>
                <a:cs typeface="Trebuchet MS"/>
              </a:rPr>
              <a:t>manifesterats</a:t>
            </a:r>
            <a:r>
              <a:rPr dirty="0" sz="2000" spc="20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på  </a:t>
            </a:r>
            <a:r>
              <a:rPr dirty="0" sz="2000" spc="-15">
                <a:latin typeface="Trebuchet MS"/>
                <a:cs typeface="Trebuchet MS"/>
              </a:rPr>
              <a:t>jorden</a:t>
            </a:r>
            <a:r>
              <a:rPr dirty="0" sz="2000" spc="570">
                <a:latin typeface="Trebuchet MS"/>
                <a:cs typeface="Trebuchet MS"/>
              </a:rPr>
              <a:t> </a:t>
            </a:r>
            <a:r>
              <a:rPr dirty="0" sz="2000" spc="-55">
                <a:latin typeface="Trebuchet MS"/>
                <a:cs typeface="Trebuchet MS"/>
              </a:rPr>
              <a:t>i </a:t>
            </a:r>
            <a:r>
              <a:rPr dirty="0" sz="2000" spc="-50">
                <a:latin typeface="Trebuchet MS"/>
                <a:cs typeface="Trebuchet MS"/>
              </a:rPr>
              <a:t> </a:t>
            </a:r>
            <a:r>
              <a:rPr dirty="0" sz="2000" spc="-40">
                <a:latin typeface="Trebuchet MS"/>
                <a:cs typeface="Trebuchet MS"/>
              </a:rPr>
              <a:t>Bahá’u’lláhs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40">
                <a:latin typeface="Trebuchet MS"/>
                <a:cs typeface="Trebuchet MS"/>
              </a:rPr>
              <a:t>gestalt,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225">
                <a:latin typeface="Trebuchet MS"/>
                <a:cs typeface="Trebuchet MS"/>
              </a:rPr>
              <a:t>”i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40">
                <a:latin typeface="Trebuchet MS"/>
                <a:cs typeface="Trebuchet MS"/>
              </a:rPr>
              <a:t>sin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40">
                <a:latin typeface="Trebuchet MS"/>
                <a:cs typeface="Trebuchet MS"/>
              </a:rPr>
              <a:t>faders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55">
                <a:latin typeface="Trebuchet MS"/>
                <a:cs typeface="Trebuchet MS"/>
              </a:rPr>
              <a:t>härlighet.”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1500" spc="5">
                <a:latin typeface="Trebuchet MS"/>
                <a:cs typeface="Trebuchet MS"/>
              </a:rPr>
              <a:t>[Matt</a:t>
            </a:r>
            <a:r>
              <a:rPr dirty="0" sz="1500" spc="-125">
                <a:latin typeface="Trebuchet MS"/>
                <a:cs typeface="Trebuchet MS"/>
              </a:rPr>
              <a:t> </a:t>
            </a:r>
            <a:r>
              <a:rPr dirty="0" sz="1500" spc="-45">
                <a:latin typeface="Trebuchet MS"/>
                <a:cs typeface="Trebuchet MS"/>
              </a:rPr>
              <a:t>16:27]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700">
              <a:latin typeface="Trebuchet MS"/>
              <a:cs typeface="Trebuchet MS"/>
            </a:endParaRPr>
          </a:p>
          <a:p>
            <a:pPr marL="1391920" marR="3183255">
              <a:lnSpc>
                <a:spcPts val="2000"/>
              </a:lnSpc>
              <a:spcBef>
                <a:spcPts val="5"/>
              </a:spcBef>
            </a:pPr>
            <a:r>
              <a:rPr dirty="0" sz="2000" spc="-55">
                <a:latin typeface="Trebuchet MS"/>
                <a:cs typeface="Trebuchet MS"/>
              </a:rPr>
              <a:t>Bahá’u’lláh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0">
                <a:latin typeface="Trebuchet MS"/>
                <a:cs typeface="Trebuchet MS"/>
              </a:rPr>
              <a:t>tillkännager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40">
                <a:latin typeface="Trebuchet MS"/>
                <a:cs typeface="Trebuchet MS"/>
              </a:rPr>
              <a:t>sin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">
                <a:latin typeface="Trebuchet MS"/>
                <a:cs typeface="Trebuchet MS"/>
              </a:rPr>
              <a:t>ställning  </a:t>
            </a:r>
            <a:r>
              <a:rPr dirty="0" sz="2000" spc="30">
                <a:latin typeface="Trebuchet MS"/>
                <a:cs typeface="Trebuchet MS"/>
              </a:rPr>
              <a:t>på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20">
                <a:latin typeface="Trebuchet MS"/>
                <a:cs typeface="Trebuchet MS"/>
              </a:rPr>
              <a:t>följande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60">
                <a:latin typeface="Trebuchet MS"/>
                <a:cs typeface="Trebuchet MS"/>
              </a:rPr>
              <a:t>sätt:</a:t>
            </a:r>
            <a:endParaRPr sz="2000">
              <a:latin typeface="Trebuchet MS"/>
              <a:cs typeface="Trebuchet MS"/>
            </a:endParaRPr>
          </a:p>
          <a:p>
            <a:pPr marL="1391920" marR="3070225">
              <a:lnSpc>
                <a:spcPts val="2000"/>
              </a:lnSpc>
              <a:spcBef>
                <a:spcPts val="1200"/>
              </a:spcBef>
            </a:pPr>
            <a:r>
              <a:rPr dirty="0" sz="2000" spc="-135">
                <a:latin typeface="Trebuchet MS"/>
                <a:cs typeface="Trebuchet MS"/>
              </a:rPr>
              <a:t>”Det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75">
                <a:latin typeface="Trebuchet MS"/>
                <a:cs typeface="Trebuchet MS"/>
              </a:rPr>
              <a:t>är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0">
                <a:latin typeface="Trebuchet MS"/>
                <a:cs typeface="Trebuchet MS"/>
              </a:rPr>
              <a:t>Han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75">
                <a:latin typeface="Trebuchet MS"/>
                <a:cs typeface="Trebuchet MS"/>
              </a:rPr>
              <a:t>som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55">
                <a:latin typeface="Trebuchet MS"/>
                <a:cs typeface="Trebuchet MS"/>
              </a:rPr>
              <a:t>i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">
                <a:latin typeface="Trebuchet MS"/>
                <a:cs typeface="Trebuchet MS"/>
              </a:rPr>
              <a:t>Gamla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30">
                <a:latin typeface="Trebuchet MS"/>
                <a:cs typeface="Trebuchet MS"/>
              </a:rPr>
              <a:t>Testamentet  </a:t>
            </a:r>
            <a:r>
              <a:rPr dirty="0" sz="2000" spc="60">
                <a:latin typeface="Trebuchet MS"/>
                <a:cs typeface="Trebuchet MS"/>
              </a:rPr>
              <a:t>har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0">
                <a:latin typeface="Trebuchet MS"/>
                <a:cs typeface="Trebuchet MS"/>
              </a:rPr>
              <a:t>kallats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40">
                <a:latin typeface="Trebuchet MS"/>
                <a:cs typeface="Trebuchet MS"/>
              </a:rPr>
              <a:t>Jahve,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80">
                <a:latin typeface="Trebuchet MS"/>
                <a:cs typeface="Trebuchet MS"/>
              </a:rPr>
              <a:t>Som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55">
                <a:latin typeface="Trebuchet MS"/>
                <a:cs typeface="Trebuchet MS"/>
              </a:rPr>
              <a:t>i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20">
                <a:latin typeface="Trebuchet MS"/>
                <a:cs typeface="Trebuchet MS"/>
              </a:rPr>
              <a:t>Evangeliet  </a:t>
            </a:r>
            <a:r>
              <a:rPr dirty="0" sz="2000" spc="-10">
                <a:latin typeface="Trebuchet MS"/>
                <a:cs typeface="Trebuchet MS"/>
              </a:rPr>
              <a:t>betecknats</a:t>
            </a:r>
            <a:r>
              <a:rPr dirty="0" sz="2000" spc="-5">
                <a:latin typeface="Trebuchet MS"/>
                <a:cs typeface="Trebuchet MS"/>
              </a:rPr>
              <a:t> </a:t>
            </a:r>
            <a:r>
              <a:rPr dirty="0" sz="2000" spc="75">
                <a:latin typeface="Trebuchet MS"/>
                <a:cs typeface="Trebuchet MS"/>
              </a:rPr>
              <a:t>som </a:t>
            </a:r>
            <a:r>
              <a:rPr dirty="0" sz="2000" spc="45">
                <a:latin typeface="Trebuchet MS"/>
                <a:cs typeface="Trebuchet MS"/>
              </a:rPr>
              <a:t>Sanningens</a:t>
            </a:r>
            <a:r>
              <a:rPr dirty="0" sz="2000" spc="50">
                <a:latin typeface="Trebuchet MS"/>
                <a:cs typeface="Trebuchet MS"/>
              </a:rPr>
              <a:t> </a:t>
            </a:r>
            <a:r>
              <a:rPr dirty="0" sz="2000" spc="-40">
                <a:latin typeface="Trebuchet MS"/>
                <a:cs typeface="Trebuchet MS"/>
              </a:rPr>
              <a:t>Ande, </a:t>
            </a:r>
            <a:r>
              <a:rPr dirty="0" sz="2000" spc="-3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och</a:t>
            </a:r>
            <a:r>
              <a:rPr dirty="0" sz="2000" spc="270">
                <a:latin typeface="Trebuchet MS"/>
                <a:cs typeface="Trebuchet MS"/>
              </a:rPr>
              <a:t> </a:t>
            </a:r>
            <a:r>
              <a:rPr dirty="0" sz="2000" spc="-55">
                <a:latin typeface="Trebuchet MS"/>
                <a:cs typeface="Trebuchet MS"/>
              </a:rPr>
              <a:t>i</a:t>
            </a:r>
            <a:r>
              <a:rPr dirty="0" sz="2000" spc="270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Koranen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hälsats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80">
                <a:latin typeface="Trebuchet MS"/>
                <a:cs typeface="Trebuchet MS"/>
              </a:rPr>
              <a:t>såsom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50">
                <a:latin typeface="Trebuchet MS"/>
                <a:cs typeface="Trebuchet MS"/>
              </a:rPr>
              <a:t>det  </a:t>
            </a:r>
            <a:r>
              <a:rPr dirty="0" sz="2000" spc="40">
                <a:latin typeface="Trebuchet MS"/>
                <a:cs typeface="Trebuchet MS"/>
              </a:rPr>
              <a:t>Stora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35">
                <a:latin typeface="Trebuchet MS"/>
                <a:cs typeface="Trebuchet MS"/>
              </a:rPr>
              <a:t>Tillkännagivandet.”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53492" y="3983723"/>
            <a:ext cx="3645261" cy="28878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115" y="504152"/>
            <a:ext cx="16446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45">
                <a:solidFill>
                  <a:srgbClr val="010101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120" y="4736719"/>
            <a:ext cx="1328576" cy="163517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895934"/>
            <a:ext cx="10156190" cy="6128385"/>
            <a:chOff x="0" y="895934"/>
            <a:chExt cx="10156190" cy="61283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6043" y="895934"/>
              <a:ext cx="8539924" cy="612818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852883"/>
              <a:ext cx="1816023" cy="107903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945" y="2944190"/>
              <a:ext cx="1620001" cy="162000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0827" y="1408912"/>
              <a:ext cx="920750" cy="118745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074798" y="1147457"/>
            <a:ext cx="669734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/>
              <a:t>I</a:t>
            </a:r>
            <a:r>
              <a:rPr dirty="0" sz="2400" spc="-200"/>
              <a:t> </a:t>
            </a:r>
            <a:r>
              <a:rPr dirty="0" sz="2400" spc="55"/>
              <a:t>var</a:t>
            </a:r>
            <a:r>
              <a:rPr dirty="0" sz="2400" spc="-200"/>
              <a:t> </a:t>
            </a:r>
            <a:r>
              <a:rPr dirty="0" sz="2400" spc="25"/>
              <a:t>och</a:t>
            </a:r>
            <a:r>
              <a:rPr dirty="0" sz="2400" spc="-200"/>
              <a:t> </a:t>
            </a:r>
            <a:r>
              <a:rPr dirty="0" sz="2400" spc="-10"/>
              <a:t>en</a:t>
            </a:r>
            <a:r>
              <a:rPr dirty="0" sz="2400" spc="-200"/>
              <a:t> </a:t>
            </a:r>
            <a:r>
              <a:rPr dirty="0" sz="2400" spc="25"/>
              <a:t>av</a:t>
            </a:r>
            <a:r>
              <a:rPr dirty="0" sz="2400" spc="-200"/>
              <a:t> </a:t>
            </a:r>
            <a:r>
              <a:rPr dirty="0" sz="2400" spc="25"/>
              <a:t>världsreligionerna</a:t>
            </a:r>
            <a:r>
              <a:rPr dirty="0" sz="2400" spc="-200"/>
              <a:t> </a:t>
            </a:r>
            <a:r>
              <a:rPr dirty="0" sz="2400" spc="25"/>
              <a:t>väntar</a:t>
            </a:r>
            <a:r>
              <a:rPr dirty="0" sz="2400" spc="-200"/>
              <a:t> </a:t>
            </a:r>
            <a:r>
              <a:rPr dirty="0" sz="2400" spc="75"/>
              <a:t>fromma</a:t>
            </a:r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2074798" y="1452257"/>
            <a:ext cx="5602605" cy="69596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dirty="0" sz="2400" spc="50">
                <a:latin typeface="Trebuchet MS"/>
                <a:cs typeface="Trebuchet MS"/>
              </a:rPr>
              <a:t>anhängare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5">
                <a:latin typeface="Trebuchet MS"/>
                <a:cs typeface="Trebuchet MS"/>
              </a:rPr>
              <a:t>på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75">
                <a:latin typeface="Trebuchet MS"/>
                <a:cs typeface="Trebuchet MS"/>
              </a:rPr>
              <a:t>att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en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5">
                <a:latin typeface="Trebuchet MS"/>
                <a:cs typeface="Trebuchet MS"/>
              </a:rPr>
              <a:t>viss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20">
                <a:latin typeface="Trebuchet MS"/>
                <a:cs typeface="Trebuchet MS"/>
              </a:rPr>
              <a:t>helig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50">
                <a:latin typeface="Trebuchet MS"/>
                <a:cs typeface="Trebuchet MS"/>
              </a:rPr>
              <a:t>Gestalt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00">
                <a:latin typeface="Trebuchet MS"/>
                <a:cs typeface="Trebuchet MS"/>
              </a:rPr>
              <a:t>ska </a:t>
            </a:r>
            <a:r>
              <a:rPr dirty="0" sz="2400" spc="-705">
                <a:latin typeface="Trebuchet MS"/>
                <a:cs typeface="Trebuchet MS"/>
              </a:rPr>
              <a:t> </a:t>
            </a:r>
            <a:r>
              <a:rPr dirty="0" sz="2400" spc="50">
                <a:latin typeface="Trebuchet MS"/>
                <a:cs typeface="Trebuchet MS"/>
              </a:rPr>
              <a:t>framträda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65">
                <a:latin typeface="Trebuchet MS"/>
                <a:cs typeface="Trebuchet MS"/>
              </a:rPr>
              <a:t>i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en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långt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30">
                <a:latin typeface="Trebuchet MS"/>
                <a:cs typeface="Trebuchet MS"/>
              </a:rPr>
              <a:t>avlägsen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20">
                <a:latin typeface="Trebuchet MS"/>
                <a:cs typeface="Trebuchet MS"/>
              </a:rPr>
              <a:t>framtid: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37128" y="2289289"/>
            <a:ext cx="2227580" cy="3512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89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1F5EA5"/>
                </a:solidFill>
                <a:latin typeface="Arial"/>
                <a:cs typeface="Arial"/>
              </a:rPr>
              <a:t>Hinduism </a:t>
            </a:r>
            <a:r>
              <a:rPr dirty="0" sz="2400" b="1">
                <a:solidFill>
                  <a:srgbClr val="1F5EA5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1F5EA5"/>
                </a:solidFill>
                <a:latin typeface="Arial"/>
                <a:cs typeface="Arial"/>
              </a:rPr>
              <a:t>Judendom </a:t>
            </a:r>
            <a:r>
              <a:rPr dirty="0" sz="2400" b="1">
                <a:solidFill>
                  <a:srgbClr val="1F5EA5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1F5EA5"/>
                </a:solidFill>
                <a:latin typeface="Arial"/>
                <a:cs typeface="Arial"/>
              </a:rPr>
              <a:t>Zo</a:t>
            </a:r>
            <a:r>
              <a:rPr dirty="0" sz="2400" spc="-5" b="1">
                <a:solidFill>
                  <a:srgbClr val="1F5EA5"/>
                </a:solidFill>
                <a:latin typeface="Arial"/>
                <a:cs typeface="Arial"/>
              </a:rPr>
              <a:t>r</a:t>
            </a:r>
            <a:r>
              <a:rPr dirty="0" sz="2400" spc="-5" b="1">
                <a:solidFill>
                  <a:srgbClr val="1F5EA5"/>
                </a:solidFill>
                <a:latin typeface="Arial"/>
                <a:cs typeface="Arial"/>
              </a:rPr>
              <a:t>o</a:t>
            </a:r>
            <a:r>
              <a:rPr dirty="0" sz="2400" spc="-5" b="1">
                <a:solidFill>
                  <a:srgbClr val="1F5EA5"/>
                </a:solidFill>
                <a:latin typeface="Arial"/>
                <a:cs typeface="Arial"/>
              </a:rPr>
              <a:t>as</a:t>
            </a:r>
            <a:r>
              <a:rPr dirty="0" sz="2400" spc="-5" b="1">
                <a:solidFill>
                  <a:srgbClr val="1F5EA5"/>
                </a:solidFill>
                <a:latin typeface="Arial"/>
                <a:cs typeface="Arial"/>
              </a:rPr>
              <a:t>t</a:t>
            </a:r>
            <a:r>
              <a:rPr dirty="0" sz="2400" spc="-5" b="1">
                <a:solidFill>
                  <a:srgbClr val="1F5EA5"/>
                </a:solidFill>
                <a:latin typeface="Arial"/>
                <a:cs typeface="Arial"/>
              </a:rPr>
              <a:t>r</a:t>
            </a:r>
            <a:r>
              <a:rPr dirty="0" sz="2400" spc="-5" b="1">
                <a:solidFill>
                  <a:srgbClr val="1F5EA5"/>
                </a:solidFill>
                <a:latin typeface="Arial"/>
                <a:cs typeface="Arial"/>
              </a:rPr>
              <a:t>i</a:t>
            </a:r>
            <a:r>
              <a:rPr dirty="0" sz="2400" spc="-5" b="1">
                <a:solidFill>
                  <a:srgbClr val="1F5EA5"/>
                </a:solidFill>
                <a:latin typeface="Arial"/>
                <a:cs typeface="Arial"/>
              </a:rPr>
              <a:t>a</a:t>
            </a:r>
            <a:r>
              <a:rPr dirty="0" sz="2400" spc="-5" b="1">
                <a:solidFill>
                  <a:srgbClr val="1F5EA5"/>
                </a:solidFill>
                <a:latin typeface="Arial"/>
                <a:cs typeface="Arial"/>
              </a:rPr>
              <a:t>ni</a:t>
            </a:r>
            <a:r>
              <a:rPr dirty="0" sz="2400" spc="-5" b="1">
                <a:solidFill>
                  <a:srgbClr val="1F5EA5"/>
                </a:solidFill>
                <a:latin typeface="Arial"/>
                <a:cs typeface="Arial"/>
              </a:rPr>
              <a:t>s</a:t>
            </a:r>
            <a:r>
              <a:rPr dirty="0" sz="2400" spc="-5" b="1">
                <a:solidFill>
                  <a:srgbClr val="1F5EA5"/>
                </a:solidFill>
                <a:latin typeface="Arial"/>
                <a:cs typeface="Arial"/>
              </a:rPr>
              <a:t>m  </a:t>
            </a:r>
            <a:r>
              <a:rPr dirty="0" sz="2400" spc="-5" b="1">
                <a:solidFill>
                  <a:srgbClr val="1F5EA5"/>
                </a:solidFill>
                <a:latin typeface="Arial"/>
                <a:cs typeface="Arial"/>
              </a:rPr>
              <a:t>Buddhism </a:t>
            </a:r>
            <a:r>
              <a:rPr dirty="0" sz="2400" b="1">
                <a:solidFill>
                  <a:srgbClr val="1F5EA5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1F5EA5"/>
                </a:solidFill>
                <a:latin typeface="Arial"/>
                <a:cs typeface="Arial"/>
              </a:rPr>
              <a:t>Kristendom </a:t>
            </a:r>
            <a:r>
              <a:rPr dirty="0" sz="2400" b="1">
                <a:solidFill>
                  <a:srgbClr val="1F5EA5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1F5EA5"/>
                </a:solidFill>
                <a:latin typeface="Arial"/>
                <a:cs typeface="Arial"/>
              </a:rPr>
              <a:t>Islam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80297" y="2289289"/>
            <a:ext cx="3463925" cy="3512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97535">
              <a:lnSpc>
                <a:spcPct val="1589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1F5EA5"/>
                </a:solidFill>
                <a:latin typeface="Arial"/>
                <a:cs typeface="Arial"/>
              </a:rPr>
              <a:t>Kalki, tionde Avatar </a:t>
            </a:r>
            <a:r>
              <a:rPr dirty="0" sz="2400" spc="-660" b="1">
                <a:solidFill>
                  <a:srgbClr val="1F5EA5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1F5EA5"/>
                </a:solidFill>
                <a:latin typeface="Arial"/>
                <a:cs typeface="Arial"/>
              </a:rPr>
              <a:t>Messias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95"/>
              </a:spcBef>
            </a:pPr>
            <a:r>
              <a:rPr dirty="0" sz="2400" spc="-5" b="1">
                <a:solidFill>
                  <a:srgbClr val="1F5EA5"/>
                </a:solidFill>
                <a:latin typeface="Arial"/>
                <a:cs typeface="Arial"/>
              </a:rPr>
              <a:t>Shah</a:t>
            </a:r>
            <a:r>
              <a:rPr dirty="0" sz="2400" spc="-35" b="1">
                <a:solidFill>
                  <a:srgbClr val="1F5EA5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1F5EA5"/>
                </a:solidFill>
                <a:latin typeface="Arial"/>
                <a:cs typeface="Arial"/>
              </a:rPr>
              <a:t>Bahram</a:t>
            </a:r>
            <a:endParaRPr sz="2400">
              <a:latin typeface="Arial"/>
              <a:cs typeface="Arial"/>
            </a:endParaRPr>
          </a:p>
          <a:p>
            <a:pPr marL="12700" marR="5080" indent="-635">
              <a:lnSpc>
                <a:spcPct val="158900"/>
              </a:lnSpc>
            </a:pPr>
            <a:r>
              <a:rPr dirty="0" sz="2400" spc="-5" b="1">
                <a:solidFill>
                  <a:srgbClr val="1F5EA5"/>
                </a:solidFill>
                <a:latin typeface="Arial"/>
                <a:cs typeface="Arial"/>
              </a:rPr>
              <a:t>Maitreye, femte Buddha </a:t>
            </a:r>
            <a:r>
              <a:rPr dirty="0" sz="2400" spc="-655" b="1">
                <a:solidFill>
                  <a:srgbClr val="1F5EA5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1F5EA5"/>
                </a:solidFill>
                <a:latin typeface="Arial"/>
                <a:cs typeface="Arial"/>
              </a:rPr>
              <a:t>Kristi återkomst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95"/>
              </a:spcBef>
            </a:pPr>
            <a:r>
              <a:rPr dirty="0" sz="2400" spc="-5" b="1">
                <a:solidFill>
                  <a:srgbClr val="1F5EA5"/>
                </a:solidFill>
                <a:latin typeface="Arial"/>
                <a:cs typeface="Arial"/>
              </a:rPr>
              <a:t>Qá’im</a:t>
            </a:r>
            <a:r>
              <a:rPr dirty="0" sz="2400" spc="-25" b="1">
                <a:solidFill>
                  <a:srgbClr val="1F5EA5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1F5EA5"/>
                </a:solidFill>
                <a:latin typeface="Arial"/>
                <a:cs typeface="Arial"/>
              </a:rPr>
              <a:t>eller</a:t>
            </a:r>
            <a:r>
              <a:rPr dirty="0" sz="2400" spc="-20" b="1">
                <a:solidFill>
                  <a:srgbClr val="1F5EA5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1F5EA5"/>
                </a:solidFill>
                <a:latin typeface="Arial"/>
                <a:cs typeface="Arial"/>
              </a:rPr>
              <a:t>Mahdi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880317" y="299700"/>
            <a:ext cx="7221220" cy="5669280"/>
            <a:chOff x="1880317" y="299700"/>
            <a:chExt cx="7221220" cy="5669280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87499" y="2347175"/>
              <a:ext cx="802829" cy="362165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80317" y="299700"/>
              <a:ext cx="7220648" cy="5693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3353" y="504152"/>
            <a:ext cx="16637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55">
                <a:solidFill>
                  <a:srgbClr val="010101"/>
                </a:solidFill>
                <a:latin typeface="Trebuchet MS"/>
                <a:cs typeface="Trebuchet MS"/>
              </a:rPr>
              <a:t>3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120" y="4736719"/>
            <a:ext cx="1328576" cy="163517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895934"/>
            <a:ext cx="10156190" cy="6128385"/>
            <a:chOff x="0" y="895934"/>
            <a:chExt cx="10156190" cy="61283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6043" y="895934"/>
              <a:ext cx="8539924" cy="612818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852883"/>
              <a:ext cx="1816023" cy="107903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945" y="2944190"/>
              <a:ext cx="1620001" cy="162000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0827" y="1408912"/>
              <a:ext cx="920750" cy="118745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107514" y="1298498"/>
            <a:ext cx="626491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/>
              <a:t>Genom</a:t>
            </a:r>
            <a:r>
              <a:rPr dirty="0" sz="2400" spc="-200"/>
              <a:t> </a:t>
            </a:r>
            <a:r>
              <a:rPr dirty="0" sz="2400" spc="60"/>
              <a:t>dessa</a:t>
            </a:r>
            <a:r>
              <a:rPr dirty="0" sz="2400" spc="-200"/>
              <a:t> </a:t>
            </a:r>
            <a:r>
              <a:rPr dirty="0" sz="2400" spc="-5"/>
              <a:t>heliga</a:t>
            </a:r>
            <a:r>
              <a:rPr dirty="0" sz="2400" spc="-200"/>
              <a:t> </a:t>
            </a:r>
            <a:r>
              <a:rPr dirty="0" sz="2400" spc="-35"/>
              <a:t>Gestalter</a:t>
            </a:r>
            <a:r>
              <a:rPr dirty="0" sz="2400" spc="-200"/>
              <a:t> </a:t>
            </a:r>
            <a:r>
              <a:rPr dirty="0" sz="2400" spc="100"/>
              <a:t>ska</a:t>
            </a:r>
            <a:r>
              <a:rPr dirty="0" sz="2400" spc="-200"/>
              <a:t> </a:t>
            </a:r>
            <a:r>
              <a:rPr dirty="0" sz="2400" spc="-120"/>
              <a:t>ett</a:t>
            </a:r>
            <a:r>
              <a:rPr dirty="0" sz="2400" spc="-200"/>
              <a:t> </a:t>
            </a:r>
            <a:r>
              <a:rPr dirty="0" sz="2400" spc="25"/>
              <a:t>framtida</a:t>
            </a:r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2107514" y="1603298"/>
            <a:ext cx="7030720" cy="69596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dirty="0" sz="2400" spc="35">
                <a:latin typeface="Trebuchet MS"/>
                <a:cs typeface="Trebuchet MS"/>
              </a:rPr>
              <a:t>fredsrike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40">
                <a:latin typeface="Trebuchet MS"/>
                <a:cs typeface="Trebuchet MS"/>
              </a:rPr>
              <a:t>skapas.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50">
                <a:latin typeface="Trebuchet MS"/>
                <a:cs typeface="Trebuchet MS"/>
              </a:rPr>
              <a:t>Detta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blir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45">
                <a:latin typeface="Trebuchet MS"/>
                <a:cs typeface="Trebuchet MS"/>
              </a:rPr>
              <a:t>mer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15">
                <a:latin typeface="Trebuchet MS"/>
                <a:cs typeface="Trebuchet MS"/>
              </a:rPr>
              <a:t>begripligt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65">
                <a:latin typeface="Trebuchet MS"/>
                <a:cs typeface="Trebuchet MS"/>
              </a:rPr>
              <a:t>i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60">
                <a:latin typeface="Trebuchet MS"/>
                <a:cs typeface="Trebuchet MS"/>
              </a:rPr>
              <a:t>ljuset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av </a:t>
            </a:r>
            <a:r>
              <a:rPr dirty="0" sz="2400" spc="-705">
                <a:latin typeface="Trebuchet MS"/>
                <a:cs typeface="Trebuchet MS"/>
              </a:rPr>
              <a:t> </a:t>
            </a:r>
            <a:r>
              <a:rPr dirty="0" sz="2400" spc="-50">
                <a:latin typeface="Trebuchet MS"/>
                <a:cs typeface="Trebuchet MS"/>
              </a:rPr>
              <a:t>Bahá’u’lláhs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45">
                <a:latin typeface="Trebuchet MS"/>
                <a:cs typeface="Trebuchet MS"/>
              </a:rPr>
              <a:t>lära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60">
                <a:latin typeface="Trebuchet MS"/>
                <a:cs typeface="Trebuchet MS"/>
              </a:rPr>
              <a:t>om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religionernas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75">
                <a:latin typeface="Trebuchet MS"/>
                <a:cs typeface="Trebuchet MS"/>
              </a:rPr>
              <a:t>enhet.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07514" y="2365298"/>
            <a:ext cx="661098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Trebuchet MS"/>
                <a:cs typeface="Trebuchet MS"/>
              </a:rPr>
              <a:t>Djupast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55">
                <a:latin typeface="Trebuchet MS"/>
                <a:cs typeface="Trebuchet MS"/>
              </a:rPr>
              <a:t>sett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90">
                <a:latin typeface="Trebuchet MS"/>
                <a:cs typeface="Trebuchet MS"/>
              </a:rPr>
              <a:t>är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-5">
                <a:latin typeface="Trebuchet MS"/>
                <a:cs typeface="Trebuchet MS"/>
              </a:rPr>
              <a:t>alla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">
                <a:latin typeface="Trebuchet MS"/>
                <a:cs typeface="Trebuchet MS"/>
              </a:rPr>
              <a:t>religioner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50">
                <a:latin typeface="Trebuchet MS"/>
                <a:cs typeface="Trebuchet MS"/>
              </a:rPr>
              <a:t>bara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20">
                <a:latin typeface="Trebuchet MS"/>
                <a:cs typeface="Trebuchet MS"/>
              </a:rPr>
              <a:t>uttryck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60">
                <a:latin typeface="Trebuchet MS"/>
                <a:cs typeface="Trebuchet MS"/>
              </a:rPr>
              <a:t>för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en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07514" y="2578658"/>
            <a:ext cx="395986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dirty="0" sz="2400" spc="15">
                <a:latin typeface="Trebuchet MS"/>
                <a:cs typeface="Trebuchet MS"/>
              </a:rPr>
              <a:t>enda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0">
                <a:latin typeface="Trebuchet MS"/>
                <a:cs typeface="Trebuchet MS"/>
              </a:rPr>
              <a:t>underliggande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20">
                <a:latin typeface="Trebuchet MS"/>
                <a:cs typeface="Trebuchet MS"/>
              </a:rPr>
              <a:t>sanning.  </a:t>
            </a:r>
            <a:r>
              <a:rPr dirty="0" sz="2400" spc="-65">
                <a:latin typeface="Trebuchet MS"/>
                <a:cs typeface="Trebuchet MS"/>
              </a:rPr>
              <a:t>Bahá’u’lláh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10">
                <a:latin typeface="Trebuchet MS"/>
                <a:cs typeface="Trebuchet MS"/>
              </a:rPr>
              <a:t>säger: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12270" y="278555"/>
            <a:ext cx="4100728" cy="564743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112759" y="3663429"/>
            <a:ext cx="3780154" cy="252476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dirty="0" sz="2400" spc="-160">
                <a:latin typeface="Trebuchet MS"/>
                <a:cs typeface="Trebuchet MS"/>
              </a:rPr>
              <a:t>”Det</a:t>
            </a:r>
            <a:r>
              <a:rPr dirty="0" sz="2400" spc="325">
                <a:latin typeface="Trebuchet MS"/>
                <a:cs typeface="Trebuchet MS"/>
              </a:rPr>
              <a:t> </a:t>
            </a:r>
            <a:r>
              <a:rPr dirty="0" sz="2400" spc="75">
                <a:latin typeface="Trebuchet MS"/>
                <a:cs typeface="Trebuchet MS"/>
              </a:rPr>
              <a:t>kan</a:t>
            </a:r>
            <a:r>
              <a:rPr dirty="0" sz="2400" spc="325">
                <a:latin typeface="Trebuchet MS"/>
                <a:cs typeface="Trebuchet MS"/>
              </a:rPr>
              <a:t> </a:t>
            </a:r>
            <a:r>
              <a:rPr dirty="0" sz="2400" spc="-5">
                <a:latin typeface="Trebuchet MS"/>
                <a:cs typeface="Trebuchet MS"/>
              </a:rPr>
              <a:t>icke</a:t>
            </a:r>
            <a:r>
              <a:rPr dirty="0" sz="2400" spc="-200">
                <a:latin typeface="Trebuchet MS"/>
                <a:cs typeface="Trebuchet MS"/>
              </a:rPr>
              <a:t> </a:t>
            </a:r>
            <a:r>
              <a:rPr dirty="0" sz="2400" spc="65">
                <a:latin typeface="Trebuchet MS"/>
                <a:cs typeface="Trebuchet MS"/>
              </a:rPr>
              <a:t>råda</a:t>
            </a:r>
            <a:r>
              <a:rPr dirty="0" sz="2400" spc="325">
                <a:latin typeface="Trebuchet MS"/>
                <a:cs typeface="Trebuchet MS"/>
              </a:rPr>
              <a:t> </a:t>
            </a:r>
            <a:r>
              <a:rPr dirty="0" sz="2400" spc="15">
                <a:latin typeface="Trebuchet MS"/>
                <a:cs typeface="Trebuchet MS"/>
              </a:rPr>
              <a:t>något  </a:t>
            </a:r>
            <a:r>
              <a:rPr dirty="0" sz="2400" spc="90">
                <a:latin typeface="Trebuchet MS"/>
                <a:cs typeface="Trebuchet MS"/>
              </a:rPr>
              <a:t>som </a:t>
            </a:r>
            <a:r>
              <a:rPr dirty="0" sz="2400" spc="-20">
                <a:latin typeface="Trebuchet MS"/>
                <a:cs typeface="Trebuchet MS"/>
              </a:rPr>
              <a:t>helst</a:t>
            </a:r>
            <a:r>
              <a:rPr dirty="0" sz="2400" spc="-15">
                <a:latin typeface="Trebuchet MS"/>
                <a:cs typeface="Trebuchet MS"/>
              </a:rPr>
              <a:t> </a:t>
            </a:r>
            <a:r>
              <a:rPr dirty="0" sz="2400" spc="-60">
                <a:latin typeface="Trebuchet MS"/>
                <a:cs typeface="Trebuchet MS"/>
              </a:rPr>
              <a:t>tvivel</a:t>
            </a:r>
            <a:r>
              <a:rPr dirty="0" sz="2400" spc="-55">
                <a:latin typeface="Trebuchet MS"/>
                <a:cs typeface="Trebuchet MS"/>
              </a:rPr>
              <a:t> </a:t>
            </a:r>
            <a:r>
              <a:rPr dirty="0" sz="2400" spc="60">
                <a:latin typeface="Trebuchet MS"/>
                <a:cs typeface="Trebuchet MS"/>
              </a:rPr>
              <a:t>om </a:t>
            </a:r>
            <a:r>
              <a:rPr dirty="0" sz="2400" spc="-75">
                <a:latin typeface="Trebuchet MS"/>
                <a:cs typeface="Trebuchet MS"/>
              </a:rPr>
              <a:t>att </a:t>
            </a:r>
            <a:r>
              <a:rPr dirty="0" sz="2400" spc="-70">
                <a:latin typeface="Trebuchet MS"/>
                <a:cs typeface="Trebuchet MS"/>
              </a:rPr>
              <a:t> </a:t>
            </a:r>
            <a:r>
              <a:rPr dirty="0" sz="2400" spc="30">
                <a:latin typeface="Trebuchet MS"/>
                <a:cs typeface="Trebuchet MS"/>
              </a:rPr>
              <a:t>världens </a:t>
            </a:r>
            <a:r>
              <a:rPr dirty="0" sz="2400" spc="-25">
                <a:latin typeface="Trebuchet MS"/>
                <a:cs typeface="Trebuchet MS"/>
              </a:rPr>
              <a:t>folk,</a:t>
            </a:r>
            <a:r>
              <a:rPr dirty="0" sz="2400" spc="-20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vilken</a:t>
            </a:r>
            <a:r>
              <a:rPr dirty="0" sz="2400" spc="-5">
                <a:latin typeface="Trebuchet MS"/>
                <a:cs typeface="Trebuchet MS"/>
              </a:rPr>
              <a:t> </a:t>
            </a:r>
            <a:r>
              <a:rPr dirty="0" sz="2400" spc="110">
                <a:latin typeface="Trebuchet MS"/>
                <a:cs typeface="Trebuchet MS"/>
              </a:rPr>
              <a:t>ras </a:t>
            </a:r>
            <a:r>
              <a:rPr dirty="0" sz="2400" spc="114">
                <a:latin typeface="Trebuchet MS"/>
                <a:cs typeface="Trebuchet MS"/>
              </a:rPr>
              <a:t> </a:t>
            </a:r>
            <a:r>
              <a:rPr dirty="0" sz="2400" spc="-35">
                <a:latin typeface="Trebuchet MS"/>
                <a:cs typeface="Trebuchet MS"/>
              </a:rPr>
              <a:t>eller</a:t>
            </a:r>
            <a:r>
              <a:rPr dirty="0" sz="2400" spc="315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religion</a:t>
            </a:r>
            <a:r>
              <a:rPr dirty="0" sz="2400" spc="320">
                <a:latin typeface="Trebuchet MS"/>
                <a:cs typeface="Trebuchet MS"/>
              </a:rPr>
              <a:t> </a:t>
            </a:r>
            <a:r>
              <a:rPr dirty="0" sz="2400" spc="-35">
                <a:latin typeface="Trebuchet MS"/>
                <a:cs typeface="Trebuchet MS"/>
              </a:rPr>
              <a:t>de</a:t>
            </a:r>
            <a:r>
              <a:rPr dirty="0" sz="2400" spc="315">
                <a:latin typeface="Trebuchet MS"/>
                <a:cs typeface="Trebuchet MS"/>
              </a:rPr>
              <a:t> </a:t>
            </a:r>
            <a:r>
              <a:rPr dirty="0" sz="2400" spc="60">
                <a:latin typeface="Trebuchet MS"/>
                <a:cs typeface="Trebuchet MS"/>
              </a:rPr>
              <a:t>än</a:t>
            </a:r>
            <a:r>
              <a:rPr dirty="0" sz="2400" spc="320">
                <a:latin typeface="Trebuchet MS"/>
                <a:cs typeface="Trebuchet MS"/>
              </a:rPr>
              <a:t> </a:t>
            </a:r>
            <a:r>
              <a:rPr dirty="0" sz="2400" spc="-45">
                <a:latin typeface="Trebuchet MS"/>
                <a:cs typeface="Trebuchet MS"/>
              </a:rPr>
              <a:t>tillhör, </a:t>
            </a:r>
            <a:r>
              <a:rPr dirty="0" sz="2400" spc="-710">
                <a:latin typeface="Trebuchet MS"/>
                <a:cs typeface="Trebuchet MS"/>
              </a:rPr>
              <a:t> </a:t>
            </a:r>
            <a:r>
              <a:rPr dirty="0" sz="2400" spc="40">
                <a:latin typeface="Trebuchet MS"/>
                <a:cs typeface="Trebuchet MS"/>
              </a:rPr>
              <a:t>hämtar</a:t>
            </a:r>
            <a:r>
              <a:rPr dirty="0" sz="2400" spc="310">
                <a:latin typeface="Trebuchet MS"/>
                <a:cs typeface="Trebuchet MS"/>
              </a:rPr>
              <a:t> </a:t>
            </a:r>
            <a:r>
              <a:rPr dirty="0" sz="2400" spc="50">
                <a:latin typeface="Trebuchet MS"/>
                <a:cs typeface="Trebuchet MS"/>
              </a:rPr>
              <a:t>sin</a:t>
            </a:r>
            <a:r>
              <a:rPr dirty="0" sz="2400" spc="310">
                <a:latin typeface="Trebuchet MS"/>
                <a:cs typeface="Trebuchet MS"/>
              </a:rPr>
              <a:t> </a:t>
            </a:r>
            <a:r>
              <a:rPr dirty="0" sz="2400" spc="15">
                <a:latin typeface="Trebuchet MS"/>
                <a:cs typeface="Trebuchet MS"/>
              </a:rPr>
              <a:t>inspiration</a:t>
            </a:r>
            <a:r>
              <a:rPr dirty="0" sz="2400" spc="310">
                <a:latin typeface="Trebuchet MS"/>
                <a:cs typeface="Trebuchet MS"/>
              </a:rPr>
              <a:t> </a:t>
            </a:r>
            <a:r>
              <a:rPr dirty="0" sz="2400" spc="85">
                <a:latin typeface="Trebuchet MS"/>
                <a:cs typeface="Trebuchet MS"/>
              </a:rPr>
              <a:t>ur </a:t>
            </a:r>
            <a:r>
              <a:rPr dirty="0" sz="2400" spc="90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en</a:t>
            </a:r>
            <a:r>
              <a:rPr dirty="0" sz="2400" spc="-5">
                <a:latin typeface="Trebuchet MS"/>
                <a:cs typeface="Trebuchet MS"/>
              </a:rPr>
              <a:t> </a:t>
            </a:r>
            <a:r>
              <a:rPr dirty="0" sz="2400" spc="15">
                <a:latin typeface="Trebuchet MS"/>
                <a:cs typeface="Trebuchet MS"/>
              </a:rPr>
              <a:t>enda</a:t>
            </a:r>
            <a:r>
              <a:rPr dirty="0" sz="2400" spc="20">
                <a:latin typeface="Trebuchet MS"/>
                <a:cs typeface="Trebuchet MS"/>
              </a:rPr>
              <a:t> </a:t>
            </a:r>
            <a:r>
              <a:rPr dirty="0" sz="2400" spc="35">
                <a:latin typeface="Trebuchet MS"/>
                <a:cs typeface="Trebuchet MS"/>
              </a:rPr>
              <a:t>himmelsk </a:t>
            </a:r>
            <a:r>
              <a:rPr dirty="0" sz="2400" spc="15">
                <a:latin typeface="Trebuchet MS"/>
                <a:cs typeface="Trebuchet MS"/>
              </a:rPr>
              <a:t>källa </a:t>
            </a:r>
            <a:r>
              <a:rPr dirty="0" sz="2400" spc="20">
                <a:latin typeface="Trebuchet MS"/>
                <a:cs typeface="Trebuchet MS"/>
              </a:rPr>
              <a:t> </a:t>
            </a:r>
            <a:r>
              <a:rPr dirty="0" sz="2400" spc="25">
                <a:latin typeface="Trebuchet MS"/>
                <a:cs typeface="Trebuchet MS"/>
              </a:rPr>
              <a:t>och</a:t>
            </a:r>
            <a:r>
              <a:rPr dirty="0" sz="2400" spc="315">
                <a:latin typeface="Trebuchet MS"/>
                <a:cs typeface="Trebuchet MS"/>
              </a:rPr>
              <a:t> </a:t>
            </a:r>
            <a:r>
              <a:rPr dirty="0" sz="2400" spc="90">
                <a:latin typeface="Trebuchet MS"/>
                <a:cs typeface="Trebuchet MS"/>
              </a:rPr>
              <a:t>är</a:t>
            </a:r>
            <a:r>
              <a:rPr dirty="0" sz="2400" spc="320">
                <a:latin typeface="Trebuchet MS"/>
                <a:cs typeface="Trebuchet MS"/>
              </a:rPr>
              <a:t> </a:t>
            </a:r>
            <a:r>
              <a:rPr dirty="0" sz="2400" spc="40">
                <a:latin typeface="Trebuchet MS"/>
                <a:cs typeface="Trebuchet MS"/>
              </a:rPr>
              <a:t>undersåtar</a:t>
            </a:r>
            <a:r>
              <a:rPr dirty="0" sz="2400" spc="320">
                <a:latin typeface="Trebuchet MS"/>
                <a:cs typeface="Trebuchet MS"/>
              </a:rPr>
              <a:t> </a:t>
            </a:r>
            <a:r>
              <a:rPr dirty="0" sz="2400" spc="-80">
                <a:latin typeface="Trebuchet MS"/>
                <a:cs typeface="Trebuchet MS"/>
              </a:rPr>
              <a:t>till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ts val="2400"/>
              </a:lnSpc>
            </a:pPr>
            <a:r>
              <a:rPr dirty="0" sz="2400" spc="-10">
                <a:latin typeface="Trebuchet MS"/>
                <a:cs typeface="Trebuchet MS"/>
              </a:rPr>
              <a:t>en</a:t>
            </a:r>
            <a:r>
              <a:rPr dirty="0" sz="2400" spc="290">
                <a:latin typeface="Trebuchet MS"/>
                <a:cs typeface="Trebuchet MS"/>
              </a:rPr>
              <a:t> </a:t>
            </a:r>
            <a:r>
              <a:rPr dirty="0" sz="2400" spc="15">
                <a:latin typeface="Trebuchet MS"/>
                <a:cs typeface="Trebuchet MS"/>
              </a:rPr>
              <a:t>enda</a:t>
            </a:r>
            <a:r>
              <a:rPr dirty="0" sz="2400" spc="295">
                <a:latin typeface="Trebuchet MS"/>
                <a:cs typeface="Trebuchet MS"/>
              </a:rPr>
              <a:t> </a:t>
            </a:r>
            <a:r>
              <a:rPr dirty="0" sz="2400" spc="-155">
                <a:latin typeface="Trebuchet MS"/>
                <a:cs typeface="Trebuchet MS"/>
              </a:rPr>
              <a:t>Gud.”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69050" y="3143250"/>
            <a:ext cx="3346450" cy="33337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7638" y="504152"/>
            <a:ext cx="17780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145">
                <a:solidFill>
                  <a:srgbClr val="010101"/>
                </a:solidFill>
                <a:latin typeface="Trebuchet MS"/>
                <a:cs typeface="Trebuchet MS"/>
              </a:rPr>
              <a:t>4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120" y="4736719"/>
            <a:ext cx="1328576" cy="163517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895934"/>
            <a:ext cx="10156190" cy="6128385"/>
            <a:chOff x="0" y="895934"/>
            <a:chExt cx="10156190" cy="61283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6043" y="895934"/>
              <a:ext cx="8539924" cy="612818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852883"/>
              <a:ext cx="1816023" cy="107903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945" y="2944190"/>
              <a:ext cx="1620001" cy="162000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0827" y="1408912"/>
              <a:ext cx="920750" cy="11874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9999" y="900001"/>
              <a:ext cx="8499779" cy="6119986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66913" y="244113"/>
            <a:ext cx="7062470" cy="5647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2337" y="504152"/>
            <a:ext cx="1682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70">
                <a:solidFill>
                  <a:srgbClr val="010101"/>
                </a:solidFill>
                <a:latin typeface="Trebuchet MS"/>
                <a:cs typeface="Trebuchet MS"/>
              </a:rPr>
              <a:t>5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120" y="4736719"/>
            <a:ext cx="1328576" cy="163517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895934"/>
            <a:ext cx="10156190" cy="6128385"/>
            <a:chOff x="0" y="895934"/>
            <a:chExt cx="10156190" cy="61283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6043" y="895934"/>
              <a:ext cx="8539924" cy="612818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852883"/>
              <a:ext cx="1816023" cy="107903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945" y="2944190"/>
              <a:ext cx="1620001" cy="162000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0827" y="1408912"/>
              <a:ext cx="920750" cy="118745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945322" y="1684299"/>
            <a:ext cx="6842759" cy="200660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500"/>
              </a:spcBef>
            </a:pPr>
            <a:r>
              <a:rPr dirty="0" sz="2000" spc="45">
                <a:latin typeface="Trebuchet MS"/>
                <a:cs typeface="Trebuchet MS"/>
              </a:rPr>
              <a:t>Krishna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5">
                <a:latin typeface="Trebuchet MS"/>
                <a:cs typeface="Trebuchet MS"/>
              </a:rPr>
              <a:t>säger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229">
                <a:latin typeface="Trebuchet MS"/>
                <a:cs typeface="Trebuchet MS"/>
              </a:rPr>
              <a:t>: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40">
                <a:latin typeface="Trebuchet MS"/>
                <a:cs typeface="Trebuchet MS"/>
              </a:rPr>
              <a:t>”Endast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genom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kärlek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60">
                <a:latin typeface="Trebuchet MS"/>
                <a:cs typeface="Trebuchet MS"/>
              </a:rPr>
              <a:t>kan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55">
                <a:latin typeface="Trebuchet MS"/>
                <a:cs typeface="Trebuchet MS"/>
              </a:rPr>
              <a:t>människor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25">
                <a:latin typeface="Trebuchet MS"/>
                <a:cs typeface="Trebuchet MS"/>
              </a:rPr>
              <a:t>se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25">
                <a:latin typeface="Trebuchet MS"/>
                <a:cs typeface="Trebuchet MS"/>
              </a:rPr>
              <a:t>Mig, </a:t>
            </a:r>
            <a:r>
              <a:rPr dirty="0" sz="2000" spc="-585">
                <a:latin typeface="Trebuchet MS"/>
                <a:cs typeface="Trebuchet MS"/>
              </a:rPr>
              <a:t> </a:t>
            </a:r>
            <a:r>
              <a:rPr dirty="0" sz="2000" spc="55">
                <a:latin typeface="Trebuchet MS"/>
                <a:cs typeface="Trebuchet MS"/>
              </a:rPr>
              <a:t>känna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5">
                <a:latin typeface="Trebuchet MS"/>
                <a:cs typeface="Trebuchet MS"/>
              </a:rPr>
              <a:t>Mig,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och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60">
                <a:latin typeface="Trebuchet MS"/>
                <a:cs typeface="Trebuchet MS"/>
              </a:rPr>
              <a:t>komma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70">
                <a:latin typeface="Trebuchet MS"/>
                <a:cs typeface="Trebuchet MS"/>
              </a:rPr>
              <a:t>till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60">
                <a:latin typeface="Trebuchet MS"/>
                <a:cs typeface="Trebuchet MS"/>
              </a:rPr>
              <a:t>Mig.”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1500" spc="15">
                <a:latin typeface="Trebuchet MS"/>
                <a:cs typeface="Trebuchet MS"/>
              </a:rPr>
              <a:t>[Baghavad</a:t>
            </a:r>
            <a:r>
              <a:rPr dirty="0" sz="1500" spc="-125">
                <a:latin typeface="Trebuchet MS"/>
                <a:cs typeface="Trebuchet MS"/>
              </a:rPr>
              <a:t> </a:t>
            </a:r>
            <a:r>
              <a:rPr dirty="0" sz="1500" spc="-10">
                <a:latin typeface="Trebuchet MS"/>
                <a:cs typeface="Trebuchet MS"/>
              </a:rPr>
              <a:t>gita</a:t>
            </a:r>
            <a:r>
              <a:rPr dirty="0" sz="1500" spc="-125">
                <a:latin typeface="Trebuchet MS"/>
                <a:cs typeface="Trebuchet MS"/>
              </a:rPr>
              <a:t> </a:t>
            </a:r>
            <a:r>
              <a:rPr dirty="0" sz="1500" spc="-15">
                <a:latin typeface="Trebuchet MS"/>
                <a:cs typeface="Trebuchet MS"/>
              </a:rPr>
              <a:t>kap.</a:t>
            </a:r>
            <a:r>
              <a:rPr dirty="0" sz="1500" spc="-125">
                <a:latin typeface="Trebuchet MS"/>
                <a:cs typeface="Trebuchet MS"/>
              </a:rPr>
              <a:t> </a:t>
            </a:r>
            <a:r>
              <a:rPr dirty="0" sz="1500" spc="110">
                <a:latin typeface="Trebuchet MS"/>
                <a:cs typeface="Trebuchet MS"/>
              </a:rPr>
              <a:t>4</a:t>
            </a:r>
            <a:r>
              <a:rPr dirty="0" sz="1500" spc="-120">
                <a:latin typeface="Trebuchet MS"/>
                <a:cs typeface="Trebuchet MS"/>
              </a:rPr>
              <a:t> </a:t>
            </a:r>
            <a:r>
              <a:rPr dirty="0" sz="1500" spc="-45">
                <a:latin typeface="Trebuchet MS"/>
                <a:cs typeface="Trebuchet MS"/>
              </a:rPr>
              <a:t>]</a:t>
            </a:r>
            <a:endParaRPr sz="1500">
              <a:latin typeface="Trebuchet MS"/>
              <a:cs typeface="Trebuchet MS"/>
            </a:endParaRPr>
          </a:p>
          <a:p>
            <a:pPr marL="12700" marR="9525">
              <a:lnSpc>
                <a:spcPts val="2000"/>
              </a:lnSpc>
              <a:spcBef>
                <a:spcPts val="1200"/>
              </a:spcBef>
              <a:tabLst>
                <a:tab pos="2126615" algn="l"/>
              </a:tabLst>
            </a:pPr>
            <a:r>
              <a:rPr dirty="0" sz="2000" spc="-40">
                <a:latin typeface="Trebuchet MS"/>
                <a:cs typeface="Trebuchet MS"/>
              </a:rPr>
              <a:t>”När </a:t>
            </a:r>
            <a:r>
              <a:rPr dirty="0" sz="2000" spc="30">
                <a:latin typeface="Trebuchet MS"/>
                <a:cs typeface="Trebuchet MS"/>
              </a:rPr>
              <a:t>dygden </a:t>
            </a:r>
            <a:r>
              <a:rPr dirty="0" sz="2000" spc="45">
                <a:latin typeface="Trebuchet MS"/>
                <a:cs typeface="Trebuchet MS"/>
              </a:rPr>
              <a:t>förlorar </a:t>
            </a:r>
            <a:r>
              <a:rPr dirty="0" sz="2000" spc="40">
                <a:latin typeface="Trebuchet MS"/>
                <a:cs typeface="Trebuchet MS"/>
              </a:rPr>
              <a:t>sin </a:t>
            </a:r>
            <a:r>
              <a:rPr dirty="0" sz="2000" spc="30">
                <a:latin typeface="Trebuchet MS"/>
                <a:cs typeface="Trebuchet MS"/>
              </a:rPr>
              <a:t>kraft </a:t>
            </a:r>
            <a:r>
              <a:rPr dirty="0" sz="2000" spc="20">
                <a:latin typeface="Trebuchet MS"/>
                <a:cs typeface="Trebuchet MS"/>
              </a:rPr>
              <a:t>och </a:t>
            </a:r>
            <a:r>
              <a:rPr dirty="0" sz="2000" spc="5">
                <a:latin typeface="Trebuchet MS"/>
                <a:cs typeface="Trebuchet MS"/>
              </a:rPr>
              <a:t>laster </a:t>
            </a:r>
            <a:r>
              <a:rPr dirty="0" sz="2000" spc="20">
                <a:latin typeface="Trebuchet MS"/>
                <a:cs typeface="Trebuchet MS"/>
              </a:rPr>
              <a:t>och </a:t>
            </a:r>
            <a:r>
              <a:rPr dirty="0" sz="2000" spc="-5">
                <a:latin typeface="Trebuchet MS"/>
                <a:cs typeface="Trebuchet MS"/>
              </a:rPr>
              <a:t>orättrådighet </a:t>
            </a:r>
            <a:r>
              <a:rPr dirty="0" sz="2000" spc="-590">
                <a:latin typeface="Trebuchet MS"/>
                <a:cs typeface="Trebuchet MS"/>
              </a:rPr>
              <a:t> </a:t>
            </a:r>
            <a:r>
              <a:rPr dirty="0" sz="2000" spc="15">
                <a:latin typeface="Trebuchet MS"/>
                <a:cs typeface="Trebuchet MS"/>
              </a:rPr>
              <a:t>vinner herravälde </a:t>
            </a:r>
            <a:r>
              <a:rPr dirty="0" sz="2000" spc="-55">
                <a:latin typeface="Trebuchet MS"/>
                <a:cs typeface="Trebuchet MS"/>
              </a:rPr>
              <a:t>i </a:t>
            </a:r>
            <a:r>
              <a:rPr dirty="0" sz="2000" spc="-15">
                <a:latin typeface="Trebuchet MS"/>
                <a:cs typeface="Trebuchet MS"/>
              </a:rPr>
              <a:t>världen, </a:t>
            </a:r>
            <a:r>
              <a:rPr dirty="0" sz="2000" spc="30">
                <a:latin typeface="Trebuchet MS"/>
                <a:cs typeface="Trebuchet MS"/>
              </a:rPr>
              <a:t>då </a:t>
            </a:r>
            <a:r>
              <a:rPr dirty="0" sz="2000" spc="10">
                <a:latin typeface="Trebuchet MS"/>
                <a:cs typeface="Trebuchet MS"/>
              </a:rPr>
              <a:t>inträder </a:t>
            </a:r>
            <a:r>
              <a:rPr dirty="0" sz="2000" spc="-35">
                <a:latin typeface="Trebuchet MS"/>
                <a:cs typeface="Trebuchet MS"/>
              </a:rPr>
              <a:t>jag </a:t>
            </a:r>
            <a:r>
              <a:rPr dirty="0" sz="2000" spc="-55">
                <a:latin typeface="Trebuchet MS"/>
                <a:cs typeface="Trebuchet MS"/>
              </a:rPr>
              <a:t>i </a:t>
            </a:r>
            <a:r>
              <a:rPr dirty="0" sz="2000" spc="5">
                <a:latin typeface="Trebuchet MS"/>
                <a:cs typeface="Trebuchet MS"/>
              </a:rPr>
              <a:t>skapelsen, </a:t>
            </a:r>
            <a:r>
              <a:rPr dirty="0" sz="2000" spc="-200">
                <a:latin typeface="Trebuchet MS"/>
                <a:cs typeface="Trebuchet MS"/>
              </a:rPr>
              <a:t>. . . </a:t>
            </a:r>
            <a:r>
              <a:rPr dirty="0" sz="2000" spc="-590">
                <a:latin typeface="Trebuchet MS"/>
                <a:cs typeface="Trebuchet MS"/>
              </a:rPr>
              <a:t> </a:t>
            </a:r>
            <a:r>
              <a:rPr dirty="0" sz="2000" spc="95">
                <a:latin typeface="Trebuchet MS"/>
                <a:cs typeface="Trebuchet MS"/>
              </a:rPr>
              <a:t>Så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10">
                <a:latin typeface="Trebuchet MS"/>
                <a:cs typeface="Trebuchet MS"/>
              </a:rPr>
              <a:t>tar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35">
                <a:latin typeface="Trebuchet MS"/>
                <a:cs typeface="Trebuchet MS"/>
              </a:rPr>
              <a:t>jag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60">
                <a:latin typeface="Trebuchet MS"/>
                <a:cs typeface="Trebuchet MS"/>
              </a:rPr>
              <a:t>från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tidsålder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70">
                <a:latin typeface="Trebuchet MS"/>
                <a:cs typeface="Trebuchet MS"/>
              </a:rPr>
              <a:t>till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tidsålder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35">
                <a:latin typeface="Trebuchet MS"/>
                <a:cs typeface="Trebuchet MS"/>
              </a:rPr>
              <a:t>kroppslig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15">
                <a:latin typeface="Trebuchet MS"/>
                <a:cs typeface="Trebuchet MS"/>
              </a:rPr>
              <a:t>gestalt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50">
                <a:latin typeface="Trebuchet MS"/>
                <a:cs typeface="Trebuchet MS"/>
              </a:rPr>
              <a:t>för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65">
                <a:latin typeface="Trebuchet MS"/>
                <a:cs typeface="Trebuchet MS"/>
              </a:rPr>
              <a:t>att </a:t>
            </a:r>
            <a:r>
              <a:rPr dirty="0" sz="2000" spc="-585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understödja </a:t>
            </a:r>
            <a:r>
              <a:rPr dirty="0" sz="2000" spc="-30">
                <a:latin typeface="Trebuchet MS"/>
                <a:cs typeface="Trebuchet MS"/>
              </a:rPr>
              <a:t>de </a:t>
            </a:r>
            <a:r>
              <a:rPr dirty="0" sz="2000" spc="-10">
                <a:latin typeface="Trebuchet MS"/>
                <a:cs typeface="Trebuchet MS"/>
              </a:rPr>
              <a:t>goda, </a:t>
            </a:r>
            <a:r>
              <a:rPr dirty="0" sz="2000" spc="55">
                <a:latin typeface="Trebuchet MS"/>
                <a:cs typeface="Trebuchet MS"/>
              </a:rPr>
              <a:t>förgöra </a:t>
            </a:r>
            <a:r>
              <a:rPr dirty="0" sz="2000" spc="-30">
                <a:latin typeface="Trebuchet MS"/>
                <a:cs typeface="Trebuchet MS"/>
              </a:rPr>
              <a:t>de </a:t>
            </a:r>
            <a:r>
              <a:rPr dirty="0" sz="2000" spc="35">
                <a:latin typeface="Trebuchet MS"/>
                <a:cs typeface="Trebuchet MS"/>
              </a:rPr>
              <a:t>onda </a:t>
            </a:r>
            <a:r>
              <a:rPr dirty="0" sz="2000" spc="20">
                <a:latin typeface="Trebuchet MS"/>
                <a:cs typeface="Trebuchet MS"/>
              </a:rPr>
              <a:t>och </a:t>
            </a:r>
            <a:r>
              <a:rPr dirty="0" sz="2000" spc="-5">
                <a:latin typeface="Trebuchet MS"/>
                <a:cs typeface="Trebuchet MS"/>
              </a:rPr>
              <a:t>återställa </a:t>
            </a:r>
            <a:r>
              <a:rPr dirty="0" sz="2000">
                <a:latin typeface="Trebuchet MS"/>
                <a:cs typeface="Trebuchet MS"/>
              </a:rPr>
              <a:t> </a:t>
            </a:r>
            <a:r>
              <a:rPr dirty="0" sz="2000" spc="-40">
                <a:latin typeface="Trebuchet MS"/>
                <a:cs typeface="Trebuchet MS"/>
              </a:rPr>
              <a:t>rättfärdigheten.”</a:t>
            </a:r>
            <a:r>
              <a:rPr dirty="0" sz="2000">
                <a:latin typeface="Trebuchet MS"/>
                <a:cs typeface="Trebuchet MS"/>
              </a:rPr>
              <a:t>	</a:t>
            </a:r>
            <a:r>
              <a:rPr dirty="0" sz="1500" spc="15">
                <a:latin typeface="Trebuchet MS"/>
                <a:cs typeface="Trebuchet MS"/>
              </a:rPr>
              <a:t>[Baghavad</a:t>
            </a:r>
            <a:r>
              <a:rPr dirty="0" sz="1500" spc="-125">
                <a:latin typeface="Trebuchet MS"/>
                <a:cs typeface="Trebuchet MS"/>
              </a:rPr>
              <a:t> </a:t>
            </a:r>
            <a:r>
              <a:rPr dirty="0" sz="1500" spc="-10">
                <a:latin typeface="Trebuchet MS"/>
                <a:cs typeface="Trebuchet MS"/>
              </a:rPr>
              <a:t>gita</a:t>
            </a:r>
            <a:r>
              <a:rPr dirty="0" sz="1500" spc="-125">
                <a:latin typeface="Trebuchet MS"/>
                <a:cs typeface="Trebuchet MS"/>
              </a:rPr>
              <a:t> </a:t>
            </a:r>
            <a:r>
              <a:rPr dirty="0" sz="1500" spc="-15">
                <a:latin typeface="Trebuchet MS"/>
                <a:cs typeface="Trebuchet MS"/>
              </a:rPr>
              <a:t>kap.</a:t>
            </a:r>
            <a:r>
              <a:rPr dirty="0" sz="1500" spc="-125">
                <a:latin typeface="Trebuchet MS"/>
                <a:cs typeface="Trebuchet MS"/>
              </a:rPr>
              <a:t> </a:t>
            </a:r>
            <a:r>
              <a:rPr dirty="0" sz="1500" spc="110">
                <a:latin typeface="Trebuchet MS"/>
                <a:cs typeface="Trebuchet MS"/>
              </a:rPr>
              <a:t>4</a:t>
            </a:r>
            <a:r>
              <a:rPr dirty="0" sz="1500" spc="-125">
                <a:latin typeface="Trebuchet MS"/>
                <a:cs typeface="Trebuchet MS"/>
              </a:rPr>
              <a:t> </a:t>
            </a:r>
            <a:r>
              <a:rPr dirty="0" sz="1500" spc="-45">
                <a:latin typeface="Trebuchet MS"/>
                <a:cs typeface="Trebuchet MS"/>
              </a:rPr>
              <a:t>]</a:t>
            </a:r>
            <a:endParaRPr sz="15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909908" y="1180735"/>
            <a:ext cx="2439035" cy="3454400"/>
            <a:chOff x="1909908" y="1180735"/>
            <a:chExt cx="2439035" cy="345440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09908" y="1180735"/>
              <a:ext cx="2378125" cy="43335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09946" y="4201684"/>
              <a:ext cx="2438393" cy="433351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945322" y="4759337"/>
            <a:ext cx="7558405" cy="175260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12700" marR="50165">
              <a:lnSpc>
                <a:spcPts val="2000"/>
              </a:lnSpc>
              <a:spcBef>
                <a:spcPts val="500"/>
              </a:spcBef>
            </a:pPr>
            <a:r>
              <a:rPr dirty="0" sz="2000" spc="-135">
                <a:latin typeface="Trebuchet MS"/>
                <a:cs typeface="Trebuchet MS"/>
              </a:rPr>
              <a:t>”Ty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aldrig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5">
                <a:latin typeface="Trebuchet MS"/>
                <a:cs typeface="Trebuchet MS"/>
              </a:rPr>
              <a:t>upphör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15">
                <a:latin typeface="Trebuchet MS"/>
                <a:cs typeface="Trebuchet MS"/>
              </a:rPr>
              <a:t>hat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genom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15">
                <a:latin typeface="Trebuchet MS"/>
                <a:cs typeface="Trebuchet MS"/>
              </a:rPr>
              <a:t>hat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5">
                <a:latin typeface="Trebuchet MS"/>
                <a:cs typeface="Trebuchet MS"/>
              </a:rPr>
              <a:t>utan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60">
                <a:latin typeface="Trebuchet MS"/>
                <a:cs typeface="Trebuchet MS"/>
              </a:rPr>
              <a:t>det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5">
                <a:latin typeface="Trebuchet MS"/>
                <a:cs typeface="Trebuchet MS"/>
              </a:rPr>
              <a:t>upphör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genom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30">
                <a:latin typeface="Trebuchet MS"/>
                <a:cs typeface="Trebuchet MS"/>
              </a:rPr>
              <a:t>vänlighet; </a:t>
            </a:r>
            <a:r>
              <a:rPr dirty="0" sz="2000" spc="-585">
                <a:latin typeface="Trebuchet MS"/>
                <a:cs typeface="Trebuchet MS"/>
              </a:rPr>
              <a:t> </a:t>
            </a:r>
            <a:r>
              <a:rPr dirty="0" sz="2000" spc="-60">
                <a:latin typeface="Trebuchet MS"/>
                <a:cs typeface="Trebuchet MS"/>
              </a:rPr>
              <a:t>det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75">
                <a:latin typeface="Trebuchet MS"/>
                <a:cs typeface="Trebuchet MS"/>
              </a:rPr>
              <a:t>är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den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5">
                <a:latin typeface="Trebuchet MS"/>
                <a:cs typeface="Trebuchet MS"/>
              </a:rPr>
              <a:t>eviga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80">
                <a:latin typeface="Trebuchet MS"/>
                <a:cs typeface="Trebuchet MS"/>
              </a:rPr>
              <a:t>lagen.”</a:t>
            </a:r>
            <a:r>
              <a:rPr dirty="0" sz="2000" spc="270">
                <a:latin typeface="Trebuchet MS"/>
                <a:cs typeface="Trebuchet MS"/>
              </a:rPr>
              <a:t> </a:t>
            </a:r>
            <a:r>
              <a:rPr dirty="0" sz="1500" spc="25">
                <a:latin typeface="Trebuchet MS"/>
                <a:cs typeface="Trebuchet MS"/>
              </a:rPr>
              <a:t>[Dhammapada</a:t>
            </a:r>
            <a:r>
              <a:rPr dirty="0" sz="1500" spc="-125">
                <a:latin typeface="Trebuchet MS"/>
                <a:cs typeface="Trebuchet MS"/>
              </a:rPr>
              <a:t> </a:t>
            </a:r>
            <a:r>
              <a:rPr dirty="0" sz="1500" spc="5">
                <a:latin typeface="Trebuchet MS"/>
                <a:cs typeface="Trebuchet MS"/>
              </a:rPr>
              <a:t>5]</a:t>
            </a:r>
            <a:endParaRPr sz="1500">
              <a:latin typeface="Trebuchet MS"/>
              <a:cs typeface="Trebuchet MS"/>
            </a:endParaRPr>
          </a:p>
          <a:p>
            <a:pPr marL="12700">
              <a:lnSpc>
                <a:spcPts val="2200"/>
              </a:lnSpc>
              <a:spcBef>
                <a:spcPts val="800"/>
              </a:spcBef>
            </a:pPr>
            <a:r>
              <a:rPr dirty="0" sz="2000" spc="25">
                <a:latin typeface="Trebuchet MS"/>
                <a:cs typeface="Trebuchet MS"/>
              </a:rPr>
              <a:t>Jag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75">
                <a:latin typeface="Trebuchet MS"/>
                <a:cs typeface="Trebuchet MS"/>
              </a:rPr>
              <a:t>är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45">
                <a:latin typeface="Trebuchet MS"/>
                <a:cs typeface="Trebuchet MS"/>
              </a:rPr>
              <a:t>inte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den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5">
                <a:latin typeface="Trebuchet MS"/>
                <a:cs typeface="Trebuchet MS"/>
              </a:rPr>
              <a:t>förste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Buddha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75">
                <a:latin typeface="Trebuchet MS"/>
                <a:cs typeface="Trebuchet MS"/>
              </a:rPr>
              <a:t>som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5">
                <a:latin typeface="Trebuchet MS"/>
                <a:cs typeface="Trebuchet MS"/>
              </a:rPr>
              <a:t>framträdde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på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45">
                <a:latin typeface="Trebuchet MS"/>
                <a:cs typeface="Trebuchet MS"/>
              </a:rPr>
              <a:t>jorden.</a:t>
            </a:r>
            <a:endParaRPr sz="2000">
              <a:latin typeface="Trebuchet MS"/>
              <a:cs typeface="Trebuchet MS"/>
            </a:endParaRPr>
          </a:p>
          <a:p>
            <a:pPr marL="12700" marR="544195">
              <a:lnSpc>
                <a:spcPts val="2000"/>
              </a:lnSpc>
              <a:spcBef>
                <a:spcPts val="200"/>
              </a:spcBef>
            </a:pPr>
            <a:r>
              <a:rPr dirty="0" sz="2000" spc="-110">
                <a:latin typeface="Trebuchet MS"/>
                <a:cs typeface="Trebuchet MS"/>
              </a:rPr>
              <a:t>Ej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20">
                <a:latin typeface="Trebuchet MS"/>
                <a:cs typeface="Trebuchet MS"/>
              </a:rPr>
              <a:t>heller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75">
                <a:latin typeface="Trebuchet MS"/>
                <a:cs typeface="Trebuchet MS"/>
              </a:rPr>
              <a:t>är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35">
                <a:latin typeface="Trebuchet MS"/>
                <a:cs typeface="Trebuchet MS"/>
              </a:rPr>
              <a:t>jag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den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30">
                <a:latin typeface="Trebuchet MS"/>
                <a:cs typeface="Trebuchet MS"/>
              </a:rPr>
              <a:t>siste.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15">
                <a:latin typeface="Trebuchet MS"/>
                <a:cs typeface="Trebuchet MS"/>
              </a:rPr>
              <a:t>I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45">
                <a:latin typeface="Trebuchet MS"/>
                <a:cs typeface="Trebuchet MS"/>
              </a:rPr>
              <a:t>sinom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50">
                <a:latin typeface="Trebuchet MS"/>
                <a:cs typeface="Trebuchet MS"/>
              </a:rPr>
              <a:t>tid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0">
                <a:latin typeface="Trebuchet MS"/>
                <a:cs typeface="Trebuchet MS"/>
              </a:rPr>
              <a:t>kommer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0">
                <a:latin typeface="Trebuchet MS"/>
                <a:cs typeface="Trebuchet MS"/>
              </a:rPr>
              <a:t>annan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5">
                <a:latin typeface="Trebuchet MS"/>
                <a:cs typeface="Trebuchet MS"/>
              </a:rPr>
              <a:t>Buddha  </a:t>
            </a:r>
            <a:r>
              <a:rPr dirty="0" sz="2000" spc="-65">
                <a:latin typeface="Trebuchet MS"/>
                <a:cs typeface="Trebuchet MS"/>
              </a:rPr>
              <a:t>att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40">
                <a:latin typeface="Trebuchet MS"/>
                <a:cs typeface="Trebuchet MS"/>
              </a:rPr>
              <a:t>framträda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55">
                <a:latin typeface="Trebuchet MS"/>
                <a:cs typeface="Trebuchet MS"/>
              </a:rPr>
              <a:t>i</a:t>
            </a:r>
            <a:r>
              <a:rPr dirty="0" sz="2000" spc="280">
                <a:latin typeface="Trebuchet MS"/>
                <a:cs typeface="Trebuchet MS"/>
              </a:rPr>
              <a:t> </a:t>
            </a:r>
            <a:r>
              <a:rPr dirty="0" sz="2000" spc="-15">
                <a:latin typeface="Trebuchet MS"/>
                <a:cs typeface="Trebuchet MS"/>
              </a:rPr>
              <a:t>världen,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en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45">
                <a:latin typeface="Trebuchet MS"/>
                <a:cs typeface="Trebuchet MS"/>
              </a:rPr>
              <a:t>Helig.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200">
                <a:latin typeface="Trebuchet MS"/>
                <a:cs typeface="Trebuchet MS"/>
              </a:rPr>
              <a:t>.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200">
                <a:latin typeface="Trebuchet MS"/>
                <a:cs typeface="Trebuchet MS"/>
              </a:rPr>
              <a:t>.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50">
                <a:latin typeface="Trebuchet MS"/>
                <a:cs typeface="Trebuchet MS"/>
              </a:rPr>
              <a:t>Han</a:t>
            </a:r>
            <a:r>
              <a:rPr dirty="0" sz="2000" spc="-155">
                <a:latin typeface="Trebuchet MS"/>
                <a:cs typeface="Trebuchet MS"/>
              </a:rPr>
              <a:t> </a:t>
            </a:r>
            <a:r>
              <a:rPr dirty="0" sz="2000" spc="85">
                <a:latin typeface="Trebuchet MS"/>
                <a:cs typeface="Trebuchet MS"/>
              </a:rPr>
              <a:t>ska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uppenbara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50">
                <a:latin typeface="Trebuchet MS"/>
                <a:cs typeface="Trebuchet MS"/>
              </a:rPr>
              <a:t>för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15">
                <a:latin typeface="Trebuchet MS"/>
                <a:cs typeface="Trebuchet MS"/>
              </a:rPr>
              <a:t>er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ts val="2000"/>
              </a:lnSpc>
            </a:pPr>
            <a:r>
              <a:rPr dirty="0" sz="2000" spc="75">
                <a:latin typeface="Trebuchet MS"/>
                <a:cs typeface="Trebuchet MS"/>
              </a:rPr>
              <a:t>samma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5">
                <a:latin typeface="Trebuchet MS"/>
                <a:cs typeface="Trebuchet MS"/>
              </a:rPr>
              <a:t>eviga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55">
                <a:latin typeface="Trebuchet MS"/>
                <a:cs typeface="Trebuchet MS"/>
              </a:rPr>
              <a:t>sanningar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75">
                <a:latin typeface="Trebuchet MS"/>
                <a:cs typeface="Trebuchet MS"/>
              </a:rPr>
              <a:t>som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35">
                <a:latin typeface="Trebuchet MS"/>
                <a:cs typeface="Trebuchet MS"/>
              </a:rPr>
              <a:t>jag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60">
                <a:latin typeface="Trebuchet MS"/>
                <a:cs typeface="Trebuchet MS"/>
              </a:rPr>
              <a:t>har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5">
                <a:latin typeface="Trebuchet MS"/>
                <a:cs typeface="Trebuchet MS"/>
              </a:rPr>
              <a:t>lärt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140">
                <a:latin typeface="Trebuchet MS"/>
                <a:cs typeface="Trebuchet MS"/>
              </a:rPr>
              <a:t>er.”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1500" spc="-40">
                <a:latin typeface="Trebuchet MS"/>
                <a:cs typeface="Trebuchet MS"/>
              </a:rPr>
              <a:t>[</a:t>
            </a:r>
            <a:r>
              <a:rPr dirty="0" sz="1500" spc="-40">
                <a:solidFill>
                  <a:srgbClr val="010101"/>
                </a:solidFill>
                <a:latin typeface="Trebuchet MS"/>
                <a:cs typeface="Trebuchet MS"/>
              </a:rPr>
              <a:t>The</a:t>
            </a:r>
            <a:r>
              <a:rPr dirty="0" sz="1500" spc="-125">
                <a:solidFill>
                  <a:srgbClr val="010101"/>
                </a:solidFill>
                <a:latin typeface="Trebuchet MS"/>
                <a:cs typeface="Trebuchet MS"/>
              </a:rPr>
              <a:t> </a:t>
            </a:r>
            <a:r>
              <a:rPr dirty="0" sz="1500" spc="-10">
                <a:solidFill>
                  <a:srgbClr val="010101"/>
                </a:solidFill>
                <a:latin typeface="Trebuchet MS"/>
                <a:cs typeface="Trebuchet MS"/>
              </a:rPr>
              <a:t>Gospel</a:t>
            </a:r>
            <a:r>
              <a:rPr dirty="0" sz="1500" spc="-120">
                <a:solidFill>
                  <a:srgbClr val="010101"/>
                </a:solidFill>
                <a:latin typeface="Trebuchet MS"/>
                <a:cs typeface="Trebuchet MS"/>
              </a:rPr>
              <a:t> </a:t>
            </a:r>
            <a:r>
              <a:rPr dirty="0" sz="1500" spc="20">
                <a:solidFill>
                  <a:srgbClr val="010101"/>
                </a:solidFill>
                <a:latin typeface="Trebuchet MS"/>
                <a:cs typeface="Trebuchet MS"/>
              </a:rPr>
              <a:t>of</a:t>
            </a:r>
            <a:r>
              <a:rPr dirty="0" sz="1500" spc="-120">
                <a:solidFill>
                  <a:srgbClr val="010101"/>
                </a:solidFill>
                <a:latin typeface="Trebuchet MS"/>
                <a:cs typeface="Trebuchet MS"/>
              </a:rPr>
              <a:t> </a:t>
            </a:r>
            <a:r>
              <a:rPr dirty="0" sz="1500" spc="-5">
                <a:solidFill>
                  <a:srgbClr val="010101"/>
                </a:solidFill>
                <a:latin typeface="Trebuchet MS"/>
                <a:cs typeface="Trebuchet MS"/>
              </a:rPr>
              <a:t>Buddha,</a:t>
            </a:r>
            <a:r>
              <a:rPr dirty="0" sz="1500" spc="-120">
                <a:solidFill>
                  <a:srgbClr val="010101"/>
                </a:solidFill>
                <a:latin typeface="Trebuchet MS"/>
                <a:cs typeface="Trebuchet MS"/>
              </a:rPr>
              <a:t> </a:t>
            </a:r>
            <a:r>
              <a:rPr dirty="0" sz="1500" spc="-55">
                <a:solidFill>
                  <a:srgbClr val="010101"/>
                </a:solidFill>
                <a:latin typeface="Trebuchet MS"/>
                <a:cs typeface="Trebuchet MS"/>
              </a:rPr>
              <a:t>p.217]</a:t>
            </a:r>
            <a:endParaRPr sz="1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9924" y="504152"/>
            <a:ext cx="17272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110">
                <a:solidFill>
                  <a:srgbClr val="010101"/>
                </a:solidFill>
                <a:latin typeface="Trebuchet MS"/>
                <a:cs typeface="Trebuchet MS"/>
              </a:rPr>
              <a:t>6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120" y="4736719"/>
            <a:ext cx="1328576" cy="163517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895934"/>
            <a:ext cx="10156190" cy="6128385"/>
            <a:chOff x="0" y="895934"/>
            <a:chExt cx="10156190" cy="61283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6043" y="895934"/>
              <a:ext cx="8539924" cy="612818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852883"/>
              <a:ext cx="1816023" cy="107903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945" y="2944190"/>
              <a:ext cx="1620001" cy="162000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0827" y="1408912"/>
              <a:ext cx="920750" cy="11874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03037" y="1290742"/>
              <a:ext cx="2821171" cy="43095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938464" y="1884032"/>
            <a:ext cx="3999229" cy="317500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12700" marR="222250">
              <a:lnSpc>
                <a:spcPts val="2000"/>
              </a:lnSpc>
              <a:spcBef>
                <a:spcPts val="500"/>
              </a:spcBef>
            </a:pPr>
            <a:r>
              <a:rPr dirty="0" sz="2000" spc="-10">
                <a:latin typeface="Trebuchet MS"/>
                <a:cs typeface="Trebuchet MS"/>
              </a:rPr>
              <a:t>De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75">
                <a:latin typeface="Trebuchet MS"/>
                <a:cs typeface="Trebuchet MS"/>
              </a:rPr>
              <a:t>som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30">
                <a:latin typeface="Trebuchet MS"/>
                <a:cs typeface="Trebuchet MS"/>
              </a:rPr>
              <a:t>följer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den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0">
                <a:latin typeface="Trebuchet MS"/>
                <a:cs typeface="Trebuchet MS"/>
              </a:rPr>
              <a:t>antika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persiske  </a:t>
            </a:r>
            <a:r>
              <a:rPr dirty="0" sz="2000" spc="-5">
                <a:latin typeface="Trebuchet MS"/>
                <a:cs typeface="Trebuchet MS"/>
              </a:rPr>
              <a:t>profeten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Zoroaster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väntar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på  </a:t>
            </a:r>
            <a:r>
              <a:rPr dirty="0" sz="2000" spc="20">
                <a:latin typeface="Trebuchet MS"/>
                <a:cs typeface="Trebuchet MS"/>
              </a:rPr>
              <a:t>framträdandet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av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60">
                <a:latin typeface="Trebuchet MS"/>
                <a:cs typeface="Trebuchet MS"/>
              </a:rPr>
              <a:t>Shah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Bahram,  </a:t>
            </a:r>
            <a:r>
              <a:rPr dirty="0" sz="2000">
                <a:latin typeface="Trebuchet MS"/>
                <a:cs typeface="Trebuchet MS"/>
              </a:rPr>
              <a:t>den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90">
                <a:latin typeface="Trebuchet MS"/>
                <a:cs typeface="Trebuchet MS"/>
              </a:rPr>
              <a:t>”Härlige”,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Världsförnyaren.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750">
              <a:latin typeface="Trebuchet MS"/>
              <a:cs typeface="Trebuchet MS"/>
            </a:endParaRPr>
          </a:p>
          <a:p>
            <a:pPr marL="12700" marR="5080">
              <a:lnSpc>
                <a:spcPts val="2000"/>
              </a:lnSpc>
            </a:pPr>
            <a:r>
              <a:rPr dirty="0" sz="2000" spc="-40">
                <a:latin typeface="Trebuchet MS"/>
                <a:cs typeface="Trebuchet MS"/>
              </a:rPr>
              <a:t>”När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100">
                <a:latin typeface="Trebuchet MS"/>
                <a:cs typeface="Trebuchet MS"/>
              </a:rPr>
              <a:t>ett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">
                <a:latin typeface="Trebuchet MS"/>
                <a:cs typeface="Trebuchet MS"/>
              </a:rPr>
              <a:t>tusen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5">
                <a:latin typeface="Trebuchet MS"/>
                <a:cs typeface="Trebuchet MS"/>
              </a:rPr>
              <a:t>tvåhundra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och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5">
                <a:latin typeface="Trebuchet MS"/>
                <a:cs typeface="Trebuchet MS"/>
              </a:rPr>
              <a:t>några  </a:t>
            </a:r>
            <a:r>
              <a:rPr dirty="0" sz="2000" spc="75">
                <a:latin typeface="Trebuchet MS"/>
                <a:cs typeface="Trebuchet MS"/>
              </a:rPr>
              <a:t>år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60">
                <a:latin typeface="Trebuchet MS"/>
                <a:cs typeface="Trebuchet MS"/>
              </a:rPr>
              <a:t>har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30">
                <a:latin typeface="Trebuchet MS"/>
                <a:cs typeface="Trebuchet MS"/>
              </a:rPr>
              <a:t>gått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60">
                <a:latin typeface="Trebuchet MS"/>
                <a:cs typeface="Trebuchet MS"/>
              </a:rPr>
              <a:t>från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5">
                <a:latin typeface="Trebuchet MS"/>
                <a:cs typeface="Trebuchet MS"/>
              </a:rPr>
              <a:t>begynnelsen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5">
                <a:latin typeface="Trebuchet MS"/>
                <a:cs typeface="Trebuchet MS"/>
              </a:rPr>
              <a:t>av  </a:t>
            </a:r>
            <a:r>
              <a:rPr dirty="0" sz="2000" spc="45">
                <a:latin typeface="Trebuchet MS"/>
                <a:cs typeface="Trebuchet MS"/>
              </a:rPr>
              <a:t>arabernas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religion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och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5">
                <a:latin typeface="Trebuchet MS"/>
                <a:cs typeface="Trebuchet MS"/>
              </a:rPr>
              <a:t>störtandet  </a:t>
            </a:r>
            <a:r>
              <a:rPr dirty="0" sz="2000" spc="20">
                <a:latin typeface="Trebuchet MS"/>
                <a:cs typeface="Trebuchet MS"/>
              </a:rPr>
              <a:t>av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65">
                <a:latin typeface="Trebuchet MS"/>
                <a:cs typeface="Trebuchet MS"/>
              </a:rPr>
              <a:t>Irans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5">
                <a:latin typeface="Trebuchet MS"/>
                <a:cs typeface="Trebuchet MS"/>
              </a:rPr>
              <a:t>kungarike.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200">
                <a:latin typeface="Trebuchet MS"/>
                <a:cs typeface="Trebuchet MS"/>
              </a:rPr>
              <a:t>.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200">
                <a:latin typeface="Trebuchet MS"/>
                <a:cs typeface="Trebuchet MS"/>
              </a:rPr>
              <a:t>.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40">
                <a:latin typeface="Trebuchet MS"/>
                <a:cs typeface="Trebuchet MS"/>
              </a:rPr>
              <a:t>Kommer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en  </a:t>
            </a:r>
            <a:r>
              <a:rPr dirty="0" sz="2000" spc="-25">
                <a:latin typeface="Trebuchet MS"/>
                <a:cs typeface="Trebuchet MS"/>
              </a:rPr>
              <a:t>ättling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70">
                <a:latin typeface="Trebuchet MS"/>
                <a:cs typeface="Trebuchet MS"/>
              </a:rPr>
              <a:t>till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30">
                <a:latin typeface="Trebuchet MS"/>
                <a:cs typeface="Trebuchet MS"/>
              </a:rPr>
              <a:t>de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5">
                <a:latin typeface="Trebuchet MS"/>
                <a:cs typeface="Trebuchet MS"/>
              </a:rPr>
              <a:t>iranska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60">
                <a:latin typeface="Trebuchet MS"/>
                <a:cs typeface="Trebuchet MS"/>
              </a:rPr>
              <a:t>kungarna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stå </a:t>
            </a:r>
            <a:r>
              <a:rPr dirty="0" sz="2000" spc="2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upp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75">
                <a:latin typeface="Trebuchet MS"/>
                <a:cs typeface="Trebuchet MS"/>
              </a:rPr>
              <a:t>som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80">
                <a:latin typeface="Trebuchet MS"/>
                <a:cs typeface="Trebuchet MS"/>
              </a:rPr>
              <a:t>profet.”</a:t>
            </a:r>
            <a:r>
              <a:rPr dirty="0" sz="2000" spc="270">
                <a:latin typeface="Trebuchet MS"/>
                <a:cs typeface="Trebuchet MS"/>
              </a:rPr>
              <a:t> </a:t>
            </a:r>
            <a:r>
              <a:rPr dirty="0" sz="1500" spc="5">
                <a:latin typeface="Trebuchet MS"/>
                <a:cs typeface="Trebuchet MS"/>
              </a:rPr>
              <a:t>[Dinkird]</a:t>
            </a:r>
            <a:endParaRPr sz="150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75412" y="1712582"/>
            <a:ext cx="3653383" cy="38225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9449" y="504152"/>
            <a:ext cx="15367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40">
                <a:solidFill>
                  <a:srgbClr val="010101"/>
                </a:solidFill>
                <a:latin typeface="Trebuchet MS"/>
                <a:cs typeface="Trebuchet MS"/>
              </a:rPr>
              <a:t>7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120" y="4736719"/>
            <a:ext cx="1328576" cy="163517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895934"/>
            <a:ext cx="10156190" cy="6128385"/>
            <a:chOff x="0" y="895934"/>
            <a:chExt cx="10156190" cy="61283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6043" y="895934"/>
              <a:ext cx="8539924" cy="612818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852883"/>
              <a:ext cx="1816023" cy="107903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945" y="2944190"/>
              <a:ext cx="1620001" cy="162000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0827" y="1408912"/>
              <a:ext cx="920750" cy="118745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993874" y="1835493"/>
            <a:ext cx="66579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35">
                <a:latin typeface="Trebuchet MS"/>
                <a:cs typeface="Trebuchet MS"/>
              </a:rPr>
              <a:t>Judarna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väntar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25">
                <a:latin typeface="Trebuchet MS"/>
                <a:cs typeface="Trebuchet MS"/>
              </a:rPr>
              <a:t>fortfarande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på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en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80">
                <a:latin typeface="Trebuchet MS"/>
                <a:cs typeface="Trebuchet MS"/>
              </a:rPr>
              <a:t>Messias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75">
                <a:latin typeface="Trebuchet MS"/>
                <a:cs typeface="Trebuchet MS"/>
              </a:rPr>
              <a:t>som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55">
                <a:latin typeface="Trebuchet MS"/>
                <a:cs typeface="Trebuchet MS"/>
              </a:rPr>
              <a:t>i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10">
                <a:latin typeface="Trebuchet MS"/>
                <a:cs typeface="Trebuchet MS"/>
              </a:rPr>
              <a:t>framtiden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93874" y="2089493"/>
            <a:ext cx="6798309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50">
                <a:latin typeface="Trebuchet MS"/>
                <a:cs typeface="Trebuchet MS"/>
              </a:rPr>
              <a:t>kommer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65">
                <a:latin typeface="Trebuchet MS"/>
                <a:cs typeface="Trebuchet MS"/>
              </a:rPr>
              <a:t>att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förena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5">
                <a:latin typeface="Trebuchet MS"/>
                <a:cs typeface="Trebuchet MS"/>
              </a:rPr>
              <a:t>alla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folk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5">
                <a:latin typeface="Trebuchet MS"/>
                <a:cs typeface="Trebuchet MS"/>
              </a:rPr>
              <a:t>under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Guds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5">
                <a:latin typeface="Trebuchet MS"/>
                <a:cs typeface="Trebuchet MS"/>
              </a:rPr>
              <a:t>herravälde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och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75">
                <a:latin typeface="Trebuchet MS"/>
                <a:cs typeface="Trebuchet MS"/>
              </a:rPr>
              <a:t>som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114118" y="1184935"/>
            <a:ext cx="239522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670" i="1">
                <a:solidFill>
                  <a:srgbClr val="097500"/>
                </a:solidFill>
                <a:latin typeface="Verdana"/>
                <a:cs typeface="Verdana"/>
              </a:rPr>
              <a:t>J</a:t>
            </a:r>
            <a:r>
              <a:rPr dirty="0" sz="3600" spc="-405" i="1">
                <a:solidFill>
                  <a:srgbClr val="097500"/>
                </a:solidFill>
                <a:latin typeface="Verdana"/>
                <a:cs typeface="Verdana"/>
              </a:rPr>
              <a:t>udendomen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93874" y="2196071"/>
            <a:ext cx="3742690" cy="930275"/>
          </a:xfrm>
          <a:prstGeom prst="rect">
            <a:avLst/>
          </a:prstGeom>
        </p:spPr>
        <p:txBody>
          <a:bodyPr wrap="square" lIns="0" tIns="1600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dirty="0" sz="2000" spc="85">
                <a:latin typeface="Trebuchet MS"/>
                <a:cs typeface="Trebuchet MS"/>
              </a:rPr>
              <a:t>ska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60">
                <a:latin typeface="Trebuchet MS"/>
                <a:cs typeface="Trebuchet MS"/>
              </a:rPr>
              <a:t>skapa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15">
                <a:latin typeface="Trebuchet MS"/>
                <a:cs typeface="Trebuchet MS"/>
              </a:rPr>
              <a:t>evig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fred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på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45">
                <a:latin typeface="Trebuchet MS"/>
                <a:cs typeface="Trebuchet MS"/>
              </a:rPr>
              <a:t>jorden.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dirty="0" sz="2000" spc="-15">
                <a:latin typeface="Trebuchet MS"/>
                <a:cs typeface="Trebuchet MS"/>
              </a:rPr>
              <a:t>I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">
                <a:latin typeface="Trebuchet MS"/>
                <a:cs typeface="Trebuchet MS"/>
              </a:rPr>
              <a:t>Gamla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35">
                <a:latin typeface="Trebuchet MS"/>
                <a:cs typeface="Trebuchet MS"/>
              </a:rPr>
              <a:t>testamentet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40">
                <a:latin typeface="Trebuchet MS"/>
                <a:cs typeface="Trebuchet MS"/>
              </a:rPr>
              <a:t>står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60">
                <a:latin typeface="Trebuchet MS"/>
                <a:cs typeface="Trebuchet MS"/>
              </a:rPr>
              <a:t>det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45">
                <a:latin typeface="Trebuchet MS"/>
                <a:cs typeface="Trebuchet MS"/>
              </a:rPr>
              <a:t>bl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90">
                <a:latin typeface="Trebuchet MS"/>
                <a:cs typeface="Trebuchet MS"/>
              </a:rPr>
              <a:t>a: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93874" y="3202114"/>
            <a:ext cx="4675505" cy="83820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500"/>
              </a:spcBef>
            </a:pPr>
            <a:r>
              <a:rPr dirty="0" sz="2000" spc="-80">
                <a:latin typeface="Trebuchet MS"/>
                <a:cs typeface="Trebuchet MS"/>
              </a:rPr>
              <a:t>”Jag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skall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20">
                <a:latin typeface="Trebuchet MS"/>
                <a:cs typeface="Trebuchet MS"/>
              </a:rPr>
              <a:t>själv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0">
                <a:latin typeface="Trebuchet MS"/>
                <a:cs typeface="Trebuchet MS"/>
              </a:rPr>
              <a:t>samla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0">
                <a:latin typeface="Trebuchet MS"/>
                <a:cs typeface="Trebuchet MS"/>
              </a:rPr>
              <a:t>dem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75">
                <a:latin typeface="Trebuchet MS"/>
                <a:cs typeface="Trebuchet MS"/>
              </a:rPr>
              <a:t>som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5">
                <a:latin typeface="Trebuchet MS"/>
                <a:cs typeface="Trebuchet MS"/>
              </a:rPr>
              <a:t>finns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0">
                <a:latin typeface="Trebuchet MS"/>
                <a:cs typeface="Trebuchet MS"/>
              </a:rPr>
              <a:t>kvar  </a:t>
            </a:r>
            <a:r>
              <a:rPr dirty="0" sz="2000" spc="20">
                <a:latin typeface="Trebuchet MS"/>
                <a:cs typeface="Trebuchet MS"/>
              </a:rPr>
              <a:t>av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mina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60">
                <a:latin typeface="Trebuchet MS"/>
                <a:cs typeface="Trebuchet MS"/>
              </a:rPr>
              <a:t>får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60">
                <a:latin typeface="Trebuchet MS"/>
                <a:cs typeface="Trebuchet MS"/>
              </a:rPr>
              <a:t>från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5">
                <a:latin typeface="Trebuchet MS"/>
                <a:cs typeface="Trebuchet MS"/>
              </a:rPr>
              <a:t>alla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30">
                <a:latin typeface="Trebuchet MS"/>
                <a:cs typeface="Trebuchet MS"/>
              </a:rPr>
              <a:t>de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5">
                <a:latin typeface="Trebuchet MS"/>
                <a:cs typeface="Trebuchet MS"/>
              </a:rPr>
              <a:t>länder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50">
                <a:latin typeface="Trebuchet MS"/>
                <a:cs typeface="Trebuchet MS"/>
              </a:rPr>
              <a:t>dit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30">
                <a:latin typeface="Trebuchet MS"/>
                <a:cs typeface="Trebuchet MS"/>
              </a:rPr>
              <a:t>jag  </a:t>
            </a:r>
            <a:r>
              <a:rPr dirty="0" sz="2000" spc="5">
                <a:latin typeface="Trebuchet MS"/>
                <a:cs typeface="Trebuchet MS"/>
              </a:rPr>
              <a:t>fördrivit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0">
                <a:latin typeface="Trebuchet MS"/>
                <a:cs typeface="Trebuchet MS"/>
              </a:rPr>
              <a:t>dem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och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0">
                <a:latin typeface="Trebuchet MS"/>
                <a:cs typeface="Trebuchet MS"/>
              </a:rPr>
              <a:t>föra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0">
                <a:latin typeface="Trebuchet MS"/>
                <a:cs typeface="Trebuchet MS"/>
              </a:rPr>
              <a:t>dem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15">
                <a:latin typeface="Trebuchet MS"/>
                <a:cs typeface="Trebuchet MS"/>
              </a:rPr>
              <a:t>tillbaka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70">
                <a:latin typeface="Trebuchet MS"/>
                <a:cs typeface="Trebuchet MS"/>
              </a:rPr>
              <a:t>till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93874" y="3964114"/>
            <a:ext cx="464185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45">
                <a:latin typeface="Trebuchet MS"/>
                <a:cs typeface="Trebuchet MS"/>
              </a:rPr>
              <a:t>deras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betesmarker.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200">
                <a:latin typeface="Trebuchet MS"/>
                <a:cs typeface="Trebuchet MS"/>
              </a:rPr>
              <a:t>.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200">
                <a:latin typeface="Trebuchet MS"/>
                <a:cs typeface="Trebuchet MS"/>
              </a:rPr>
              <a:t>.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0">
                <a:latin typeface="Trebuchet MS"/>
                <a:cs typeface="Trebuchet MS"/>
              </a:rPr>
              <a:t>för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65">
                <a:latin typeface="Trebuchet MS"/>
                <a:cs typeface="Trebuchet MS"/>
              </a:rPr>
              <a:t>att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20">
                <a:latin typeface="Trebuchet MS"/>
                <a:cs typeface="Trebuchet MS"/>
              </a:rPr>
              <a:t>låta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0">
                <a:latin typeface="Trebuchet MS"/>
                <a:cs typeface="Trebuchet MS"/>
              </a:rPr>
              <a:t>dem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bo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93874" y="4116514"/>
            <a:ext cx="3081655" cy="838200"/>
          </a:xfrm>
          <a:prstGeom prst="rect">
            <a:avLst/>
          </a:prstGeom>
        </p:spPr>
        <p:txBody>
          <a:bodyPr wrap="square" lIns="0" tIns="1143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2000" spc="-55">
                <a:latin typeface="Trebuchet MS"/>
                <a:cs typeface="Trebuchet MS"/>
              </a:rPr>
              <a:t>i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45">
                <a:latin typeface="Trebuchet MS"/>
                <a:cs typeface="Trebuchet MS"/>
              </a:rPr>
              <a:t>deras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50">
                <a:latin typeface="Trebuchet MS"/>
                <a:cs typeface="Trebuchet MS"/>
              </a:rPr>
              <a:t>eget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90">
                <a:latin typeface="Trebuchet MS"/>
                <a:cs typeface="Trebuchet MS"/>
              </a:rPr>
              <a:t>land.”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1500" spc="-15">
                <a:latin typeface="Trebuchet MS"/>
                <a:cs typeface="Trebuchet MS"/>
              </a:rPr>
              <a:t>[Jer</a:t>
            </a:r>
            <a:r>
              <a:rPr dirty="0" sz="1500" spc="-125">
                <a:latin typeface="Trebuchet MS"/>
                <a:cs typeface="Trebuchet MS"/>
              </a:rPr>
              <a:t> </a:t>
            </a:r>
            <a:r>
              <a:rPr dirty="0" sz="1500" spc="-40">
                <a:latin typeface="Trebuchet MS"/>
                <a:cs typeface="Trebuchet MS"/>
              </a:rPr>
              <a:t>23:3,</a:t>
            </a:r>
            <a:r>
              <a:rPr dirty="0" sz="1500" spc="-125">
                <a:latin typeface="Trebuchet MS"/>
                <a:cs typeface="Trebuchet MS"/>
              </a:rPr>
              <a:t> </a:t>
            </a:r>
            <a:r>
              <a:rPr dirty="0" sz="1500" spc="-35">
                <a:latin typeface="Trebuchet MS"/>
                <a:cs typeface="Trebuchet MS"/>
              </a:rPr>
              <a:t>7]</a:t>
            </a:r>
            <a:endParaRPr sz="1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2000" spc="50">
                <a:latin typeface="Trebuchet MS"/>
                <a:cs typeface="Trebuchet MS"/>
              </a:rPr>
              <a:t>om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45">
                <a:latin typeface="Trebuchet MS"/>
                <a:cs typeface="Trebuchet MS"/>
              </a:rPr>
              <a:t>Messias: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93874" y="5030914"/>
            <a:ext cx="4565015" cy="160020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500"/>
              </a:spcBef>
            </a:pPr>
            <a:r>
              <a:rPr dirty="0" sz="2000" spc="-60">
                <a:latin typeface="Trebuchet MS"/>
                <a:cs typeface="Trebuchet MS"/>
              </a:rPr>
              <a:t>”Han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skall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40">
                <a:latin typeface="Trebuchet MS"/>
                <a:cs typeface="Trebuchet MS"/>
              </a:rPr>
              <a:t>döma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mellan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5">
                <a:latin typeface="Trebuchet MS"/>
                <a:cs typeface="Trebuchet MS"/>
              </a:rPr>
              <a:t>alla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20">
                <a:latin typeface="Trebuchet MS"/>
                <a:cs typeface="Trebuchet MS"/>
              </a:rPr>
              <a:t>folk,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5">
                <a:latin typeface="Trebuchet MS"/>
                <a:cs typeface="Trebuchet MS"/>
              </a:rPr>
              <a:t>skipa  </a:t>
            </a:r>
            <a:r>
              <a:rPr dirty="0" sz="2000" spc="-20">
                <a:latin typeface="Trebuchet MS"/>
                <a:cs typeface="Trebuchet MS"/>
              </a:rPr>
              <a:t>rätt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">
                <a:latin typeface="Trebuchet MS"/>
                <a:cs typeface="Trebuchet MS"/>
              </a:rPr>
              <a:t>bland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mäktiga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5">
                <a:latin typeface="Trebuchet MS"/>
                <a:cs typeface="Trebuchet MS"/>
              </a:rPr>
              <a:t>folkslag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55">
                <a:latin typeface="Trebuchet MS"/>
                <a:cs typeface="Trebuchet MS"/>
              </a:rPr>
              <a:t>i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5">
                <a:latin typeface="Trebuchet MS"/>
                <a:cs typeface="Trebuchet MS"/>
              </a:rPr>
              <a:t>fjärran.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De  </a:t>
            </a:r>
            <a:r>
              <a:rPr dirty="0" sz="2000" spc="30">
                <a:latin typeface="Trebuchet MS"/>
                <a:cs typeface="Trebuchet MS"/>
              </a:rPr>
              <a:t>skall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45">
                <a:latin typeface="Trebuchet MS"/>
                <a:cs typeface="Trebuchet MS"/>
              </a:rPr>
              <a:t>smida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0">
                <a:latin typeface="Trebuchet MS"/>
                <a:cs typeface="Trebuchet MS"/>
              </a:rPr>
              <a:t>om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45">
                <a:latin typeface="Trebuchet MS"/>
                <a:cs typeface="Trebuchet MS"/>
              </a:rPr>
              <a:t>sina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5">
                <a:latin typeface="Trebuchet MS"/>
                <a:cs typeface="Trebuchet MS"/>
              </a:rPr>
              <a:t>svärd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70">
                <a:latin typeface="Trebuchet MS"/>
                <a:cs typeface="Trebuchet MS"/>
              </a:rPr>
              <a:t>till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plogbillar  </a:t>
            </a:r>
            <a:r>
              <a:rPr dirty="0" sz="2000" spc="20">
                <a:latin typeface="Trebuchet MS"/>
                <a:cs typeface="Trebuchet MS"/>
              </a:rPr>
              <a:t>och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45">
                <a:latin typeface="Trebuchet MS"/>
                <a:cs typeface="Trebuchet MS"/>
              </a:rPr>
              <a:t>sina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35">
                <a:latin typeface="Trebuchet MS"/>
                <a:cs typeface="Trebuchet MS"/>
              </a:rPr>
              <a:t>spjut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70">
                <a:latin typeface="Trebuchet MS"/>
                <a:cs typeface="Trebuchet MS"/>
              </a:rPr>
              <a:t>till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5">
                <a:latin typeface="Trebuchet MS"/>
                <a:cs typeface="Trebuchet MS"/>
              </a:rPr>
              <a:t>vingårdsknivar.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Folken </a:t>
            </a:r>
            <a:r>
              <a:rPr dirty="0" sz="2000" spc="-585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skall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45">
                <a:latin typeface="Trebuchet MS"/>
                <a:cs typeface="Trebuchet MS"/>
              </a:rPr>
              <a:t>inte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">
                <a:latin typeface="Trebuchet MS"/>
                <a:cs typeface="Trebuchet MS"/>
              </a:rPr>
              <a:t>lyfta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5">
                <a:latin typeface="Trebuchet MS"/>
                <a:cs typeface="Trebuchet MS"/>
              </a:rPr>
              <a:t>svärd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5">
                <a:latin typeface="Trebuchet MS"/>
                <a:cs typeface="Trebuchet MS"/>
              </a:rPr>
              <a:t>mot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0">
                <a:latin typeface="Trebuchet MS"/>
                <a:cs typeface="Trebuchet MS"/>
              </a:rPr>
              <a:t>varandra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5">
                <a:latin typeface="Trebuchet MS"/>
                <a:cs typeface="Trebuchet MS"/>
              </a:rPr>
              <a:t>och  </a:t>
            </a:r>
            <a:r>
              <a:rPr dirty="0" sz="2000" spc="20">
                <a:latin typeface="Trebuchet MS"/>
                <a:cs typeface="Trebuchet MS"/>
              </a:rPr>
              <a:t>aldrig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5">
                <a:latin typeface="Trebuchet MS"/>
                <a:cs typeface="Trebuchet MS"/>
              </a:rPr>
              <a:t>mer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45">
                <a:latin typeface="Trebuchet MS"/>
                <a:cs typeface="Trebuchet MS"/>
              </a:rPr>
              <a:t>övas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0">
                <a:latin typeface="Trebuchet MS"/>
                <a:cs typeface="Trebuchet MS"/>
              </a:rPr>
              <a:t>för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krig.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1500" spc="45">
                <a:latin typeface="Trebuchet MS"/>
                <a:cs typeface="Trebuchet MS"/>
              </a:rPr>
              <a:t>[Mika</a:t>
            </a:r>
            <a:r>
              <a:rPr dirty="0" sz="1500" spc="-125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2:2-4]</a:t>
            </a:r>
            <a:endParaRPr sz="1500">
              <a:latin typeface="Trebuchet MS"/>
              <a:cs typeface="Trebuchet MS"/>
            </a:endParaRPr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36727" y="3225406"/>
            <a:ext cx="3152165" cy="28508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7511" y="504152"/>
            <a:ext cx="17780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145">
                <a:solidFill>
                  <a:srgbClr val="010101"/>
                </a:solidFill>
                <a:latin typeface="Trebuchet MS"/>
                <a:cs typeface="Trebuchet MS"/>
              </a:rPr>
              <a:t>8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120" y="4736719"/>
            <a:ext cx="1328576" cy="163517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895934"/>
            <a:ext cx="10156190" cy="6128385"/>
            <a:chOff x="0" y="895934"/>
            <a:chExt cx="10156190" cy="61283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6043" y="895934"/>
              <a:ext cx="8539924" cy="612818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852883"/>
              <a:ext cx="1816023" cy="107903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945" y="2944190"/>
              <a:ext cx="1620001" cy="162000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0827" y="1408912"/>
              <a:ext cx="920750" cy="11874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54752" y="1202575"/>
              <a:ext cx="2696311" cy="46856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876844" y="1961680"/>
            <a:ext cx="7934959" cy="453771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205104" marR="4231640">
              <a:lnSpc>
                <a:spcPts val="2000"/>
              </a:lnSpc>
              <a:spcBef>
                <a:spcPts val="500"/>
              </a:spcBef>
            </a:pPr>
            <a:r>
              <a:rPr dirty="0" sz="2000" spc="-65">
                <a:latin typeface="Trebuchet MS"/>
                <a:cs typeface="Trebuchet MS"/>
              </a:rPr>
              <a:t>”Vår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20">
                <a:latin typeface="Trebuchet MS"/>
                <a:cs typeface="Trebuchet MS"/>
              </a:rPr>
              <a:t>Fader,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5">
                <a:latin typeface="Trebuchet MS"/>
                <a:cs typeface="Trebuchet MS"/>
              </a:rPr>
              <a:t>du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75">
                <a:latin typeface="Trebuchet MS"/>
                <a:cs typeface="Trebuchet MS"/>
              </a:rPr>
              <a:t>som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75">
                <a:latin typeface="Trebuchet MS"/>
                <a:cs typeface="Trebuchet MS"/>
              </a:rPr>
              <a:t>är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55">
                <a:latin typeface="Trebuchet MS"/>
                <a:cs typeface="Trebuchet MS"/>
              </a:rPr>
              <a:t>i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30">
                <a:latin typeface="Trebuchet MS"/>
                <a:cs typeface="Trebuchet MS"/>
              </a:rPr>
              <a:t>himlen.  </a:t>
            </a:r>
            <a:r>
              <a:rPr dirty="0" sz="2000" spc="-40">
                <a:latin typeface="Trebuchet MS"/>
                <a:cs typeface="Trebuchet MS"/>
              </a:rPr>
              <a:t>Låt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70">
                <a:latin typeface="Trebuchet MS"/>
                <a:cs typeface="Trebuchet MS"/>
              </a:rPr>
              <a:t>ditt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60">
                <a:latin typeface="Trebuchet MS"/>
                <a:cs typeface="Trebuchet MS"/>
              </a:rPr>
              <a:t>namn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45">
                <a:latin typeface="Trebuchet MS"/>
                <a:cs typeface="Trebuchet MS"/>
              </a:rPr>
              <a:t>bli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45">
                <a:latin typeface="Trebuchet MS"/>
                <a:cs typeface="Trebuchet MS"/>
              </a:rPr>
              <a:t>helgat.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40">
                <a:latin typeface="Trebuchet MS"/>
                <a:cs typeface="Trebuchet MS"/>
              </a:rPr>
              <a:t>Låt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60">
                <a:latin typeface="Trebuchet MS"/>
                <a:cs typeface="Trebuchet MS"/>
              </a:rPr>
              <a:t>ditt  </a:t>
            </a:r>
            <a:r>
              <a:rPr dirty="0" baseline="-55555" sz="3000" spc="-1679">
                <a:latin typeface="Trebuchet MS"/>
                <a:cs typeface="Trebuchet MS"/>
              </a:rPr>
              <a:t>p</a:t>
            </a:r>
            <a:r>
              <a:rPr dirty="0" sz="2000" spc="15">
                <a:latin typeface="Trebuchet MS"/>
                <a:cs typeface="Trebuchet MS"/>
              </a:rPr>
              <a:t>rike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komma.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40">
                <a:latin typeface="Trebuchet MS"/>
                <a:cs typeface="Trebuchet MS"/>
              </a:rPr>
              <a:t>Låt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">
                <a:latin typeface="Trebuchet MS"/>
                <a:cs typeface="Trebuchet MS"/>
              </a:rPr>
              <a:t>din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55">
                <a:latin typeface="Trebuchet MS"/>
                <a:cs typeface="Trebuchet MS"/>
              </a:rPr>
              <a:t>vilja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15">
                <a:latin typeface="Trebuchet MS"/>
                <a:cs typeface="Trebuchet MS"/>
              </a:rPr>
              <a:t>ske,  </a:t>
            </a:r>
            <a:r>
              <a:rPr dirty="0" baseline="-55555" sz="2250" spc="-67">
                <a:latin typeface="Trebuchet MS"/>
                <a:cs typeface="Trebuchet MS"/>
              </a:rPr>
              <a:t>[</a:t>
            </a:r>
            <a:r>
              <a:rPr dirty="0" baseline="-55555" sz="2250" spc="-675">
                <a:latin typeface="Trebuchet MS"/>
                <a:cs typeface="Trebuchet MS"/>
              </a:rPr>
              <a:t>M</a:t>
            </a:r>
            <a:r>
              <a:rPr dirty="0" sz="2000" spc="-400">
                <a:latin typeface="Trebuchet MS"/>
                <a:cs typeface="Trebuchet MS"/>
              </a:rPr>
              <a:t>å</a:t>
            </a:r>
            <a:r>
              <a:rPr dirty="0" baseline="-55555" sz="2250" spc="52">
                <a:latin typeface="Trebuchet MS"/>
                <a:cs typeface="Trebuchet MS"/>
              </a:rPr>
              <a:t>a</a:t>
            </a:r>
            <a:r>
              <a:rPr dirty="0" baseline="-55555" sz="2250" spc="-817">
                <a:latin typeface="Trebuchet MS"/>
                <a:cs typeface="Trebuchet MS"/>
              </a:rPr>
              <a:t>t</a:t>
            </a:r>
            <a:r>
              <a:rPr dirty="0" sz="2000" spc="-285">
                <a:latin typeface="Trebuchet MS"/>
                <a:cs typeface="Trebuchet MS"/>
              </a:rPr>
              <a:t>j</a:t>
            </a:r>
            <a:r>
              <a:rPr dirty="0" baseline="-55555" sz="2250" spc="-802">
                <a:latin typeface="Trebuchet MS"/>
                <a:cs typeface="Trebuchet MS"/>
              </a:rPr>
              <a:t>t</a:t>
            </a:r>
            <a:r>
              <a:rPr dirty="0" sz="2000" spc="-305">
                <a:latin typeface="Trebuchet MS"/>
                <a:cs typeface="Trebuchet MS"/>
              </a:rPr>
              <a:t>o</a:t>
            </a:r>
            <a:r>
              <a:rPr dirty="0" baseline="-55555" sz="2250" spc="-705">
                <a:latin typeface="Trebuchet MS"/>
                <a:cs typeface="Trebuchet MS"/>
              </a:rPr>
              <a:t>6</a:t>
            </a:r>
            <a:r>
              <a:rPr dirty="0" sz="2000" spc="-235">
                <a:latin typeface="Trebuchet MS"/>
                <a:cs typeface="Trebuchet MS"/>
              </a:rPr>
              <a:t>r</a:t>
            </a:r>
            <a:r>
              <a:rPr dirty="0" baseline="-55555" sz="2250" spc="-330">
                <a:latin typeface="Trebuchet MS"/>
                <a:cs typeface="Trebuchet MS"/>
              </a:rPr>
              <a:t>:</a:t>
            </a:r>
            <a:r>
              <a:rPr dirty="0" sz="2000" spc="-1075">
                <a:latin typeface="Trebuchet MS"/>
                <a:cs typeface="Trebuchet MS"/>
              </a:rPr>
              <a:t>d</a:t>
            </a:r>
            <a:r>
              <a:rPr dirty="0" baseline="-55555" sz="2250" spc="135">
                <a:latin typeface="Trebuchet MS"/>
                <a:cs typeface="Trebuchet MS"/>
              </a:rPr>
              <a:t>9</a:t>
            </a:r>
            <a:r>
              <a:rPr dirty="0" baseline="-55555" sz="2250" spc="-525">
                <a:latin typeface="Trebuchet MS"/>
                <a:cs typeface="Trebuchet MS"/>
              </a:rPr>
              <a:t>-</a:t>
            </a:r>
            <a:r>
              <a:rPr dirty="0" sz="2000" spc="-705">
                <a:latin typeface="Trebuchet MS"/>
                <a:cs typeface="Trebuchet MS"/>
              </a:rPr>
              <a:t>e</a:t>
            </a:r>
            <a:r>
              <a:rPr dirty="0" baseline="-55555" sz="2250" spc="-240">
                <a:latin typeface="Trebuchet MS"/>
                <a:cs typeface="Trebuchet MS"/>
              </a:rPr>
              <a:t>1</a:t>
            </a:r>
            <a:r>
              <a:rPr dirty="0" sz="2000" spc="-1085">
                <a:latin typeface="Trebuchet MS"/>
                <a:cs typeface="Trebuchet MS"/>
              </a:rPr>
              <a:t>n</a:t>
            </a:r>
            <a:r>
              <a:rPr dirty="0" baseline="-55555" sz="2250" spc="-7">
                <a:latin typeface="Trebuchet MS"/>
                <a:cs typeface="Trebuchet MS"/>
              </a:rPr>
              <a:t>2]</a:t>
            </a:r>
            <a:r>
              <a:rPr dirty="0" baseline="-55555" sz="2250" spc="-315">
                <a:latin typeface="Trebuchet MS"/>
                <a:cs typeface="Trebuchet MS"/>
              </a:rPr>
              <a:t> </a:t>
            </a:r>
            <a:r>
              <a:rPr dirty="0" sz="2000" spc="85">
                <a:latin typeface="Trebuchet MS"/>
                <a:cs typeface="Trebuchet MS"/>
              </a:rPr>
              <a:t>så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75">
                <a:latin typeface="Trebuchet MS"/>
                <a:cs typeface="Trebuchet MS"/>
              </a:rPr>
              <a:t>som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55">
                <a:latin typeface="Trebuchet MS"/>
                <a:cs typeface="Trebuchet MS"/>
              </a:rPr>
              <a:t>i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30">
                <a:latin typeface="Trebuchet MS"/>
                <a:cs typeface="Trebuchet MS"/>
              </a:rPr>
              <a:t>himlen.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200">
                <a:latin typeface="Trebuchet MS"/>
                <a:cs typeface="Trebuchet MS"/>
              </a:rPr>
              <a:t>.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300">
                <a:latin typeface="Trebuchet MS"/>
                <a:cs typeface="Trebuchet MS"/>
              </a:rPr>
              <a:t>.”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050">
              <a:latin typeface="Trebuchet MS"/>
              <a:cs typeface="Trebuchet MS"/>
            </a:endParaRPr>
          </a:p>
          <a:p>
            <a:pPr marL="139700" marR="106680">
              <a:lnSpc>
                <a:spcPts val="2000"/>
              </a:lnSpc>
            </a:pPr>
            <a:r>
              <a:rPr dirty="0" sz="2000" spc="-80">
                <a:latin typeface="Trebuchet MS"/>
                <a:cs typeface="Trebuchet MS"/>
              </a:rPr>
              <a:t>”Jag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60">
                <a:latin typeface="Trebuchet MS"/>
                <a:cs typeface="Trebuchet MS"/>
              </a:rPr>
              <a:t>har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5">
                <a:latin typeface="Trebuchet MS"/>
                <a:cs typeface="Trebuchet MS"/>
              </a:rPr>
              <a:t>mycket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35">
                <a:latin typeface="Trebuchet MS"/>
                <a:cs typeface="Trebuchet MS"/>
              </a:rPr>
              <a:t>mer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65">
                <a:latin typeface="Trebuchet MS"/>
                <a:cs typeface="Trebuchet MS"/>
              </a:rPr>
              <a:t>att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70">
                <a:latin typeface="Trebuchet MS"/>
                <a:cs typeface="Trebuchet MS"/>
              </a:rPr>
              <a:t>säga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55">
                <a:latin typeface="Trebuchet MS"/>
                <a:cs typeface="Trebuchet MS"/>
              </a:rPr>
              <a:t>er,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men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ni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65">
                <a:latin typeface="Trebuchet MS"/>
                <a:cs typeface="Trebuchet MS"/>
              </a:rPr>
              <a:t>förmår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45">
                <a:latin typeface="Trebuchet MS"/>
                <a:cs typeface="Trebuchet MS"/>
              </a:rPr>
              <a:t>inte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35">
                <a:latin typeface="Trebuchet MS"/>
                <a:cs typeface="Trebuchet MS"/>
              </a:rPr>
              <a:t>ta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20">
                <a:latin typeface="Trebuchet MS"/>
                <a:cs typeface="Trebuchet MS"/>
              </a:rPr>
              <a:t>emot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60">
                <a:latin typeface="Trebuchet MS"/>
                <a:cs typeface="Trebuchet MS"/>
              </a:rPr>
              <a:t>det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35">
                <a:latin typeface="Trebuchet MS"/>
                <a:cs typeface="Trebuchet MS"/>
              </a:rPr>
              <a:t>nu. </a:t>
            </a:r>
            <a:r>
              <a:rPr dirty="0" sz="2000" spc="-30">
                <a:latin typeface="Trebuchet MS"/>
                <a:cs typeface="Trebuchet MS"/>
              </a:rPr>
              <a:t> </a:t>
            </a:r>
            <a:r>
              <a:rPr dirty="0" sz="2000" spc="85">
                <a:latin typeface="Trebuchet MS"/>
                <a:cs typeface="Trebuchet MS"/>
              </a:rPr>
              <a:t>Men </a:t>
            </a:r>
            <a:r>
              <a:rPr dirty="0" sz="2000" spc="65">
                <a:latin typeface="Trebuchet MS"/>
                <a:cs typeface="Trebuchet MS"/>
              </a:rPr>
              <a:t>när </a:t>
            </a:r>
            <a:r>
              <a:rPr dirty="0" sz="2000" spc="45">
                <a:latin typeface="Trebuchet MS"/>
                <a:cs typeface="Trebuchet MS"/>
              </a:rPr>
              <a:t>han </a:t>
            </a:r>
            <a:r>
              <a:rPr dirty="0" sz="2000" spc="15">
                <a:latin typeface="Trebuchet MS"/>
                <a:cs typeface="Trebuchet MS"/>
              </a:rPr>
              <a:t>kommer, </a:t>
            </a:r>
            <a:r>
              <a:rPr dirty="0" sz="2000" spc="45">
                <a:latin typeface="Trebuchet MS"/>
                <a:cs typeface="Trebuchet MS"/>
              </a:rPr>
              <a:t>sanningens </a:t>
            </a:r>
            <a:r>
              <a:rPr dirty="0" sz="2000" spc="-30">
                <a:latin typeface="Trebuchet MS"/>
                <a:cs typeface="Trebuchet MS"/>
              </a:rPr>
              <a:t>ande, </a:t>
            </a:r>
            <a:r>
              <a:rPr dirty="0" sz="2000" spc="30">
                <a:latin typeface="Trebuchet MS"/>
                <a:cs typeface="Trebuchet MS"/>
              </a:rPr>
              <a:t>skall </a:t>
            </a:r>
            <a:r>
              <a:rPr dirty="0" sz="2000" spc="45">
                <a:latin typeface="Trebuchet MS"/>
                <a:cs typeface="Trebuchet MS"/>
              </a:rPr>
              <a:t>han </a:t>
            </a:r>
            <a:r>
              <a:rPr dirty="0" sz="2000" spc="5">
                <a:latin typeface="Trebuchet MS"/>
                <a:cs typeface="Trebuchet MS"/>
              </a:rPr>
              <a:t>vägleda </a:t>
            </a:r>
            <a:r>
              <a:rPr dirty="0" sz="2000" spc="15">
                <a:latin typeface="Trebuchet MS"/>
                <a:cs typeface="Trebuchet MS"/>
              </a:rPr>
              <a:t>er </a:t>
            </a:r>
            <a:r>
              <a:rPr dirty="0" sz="2000" spc="10">
                <a:latin typeface="Trebuchet MS"/>
                <a:cs typeface="Trebuchet MS"/>
              </a:rPr>
              <a:t>med </a:t>
            </a:r>
            <a:r>
              <a:rPr dirty="0" sz="2000" spc="-590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hela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0">
                <a:latin typeface="Trebuchet MS"/>
                <a:cs typeface="Trebuchet MS"/>
              </a:rPr>
              <a:t>sanningen;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45">
                <a:latin typeface="Trebuchet MS"/>
                <a:cs typeface="Trebuchet MS"/>
              </a:rPr>
              <a:t>han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skall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45">
                <a:latin typeface="Trebuchet MS"/>
                <a:cs typeface="Trebuchet MS"/>
              </a:rPr>
              <a:t>inte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20">
                <a:latin typeface="Trebuchet MS"/>
                <a:cs typeface="Trebuchet MS"/>
              </a:rPr>
              <a:t>tala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av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45">
                <a:latin typeface="Trebuchet MS"/>
                <a:cs typeface="Trebuchet MS"/>
              </a:rPr>
              <a:t>sig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20">
                <a:latin typeface="Trebuchet MS"/>
                <a:cs typeface="Trebuchet MS"/>
              </a:rPr>
              <a:t>själv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5">
                <a:latin typeface="Trebuchet MS"/>
                <a:cs typeface="Trebuchet MS"/>
              </a:rPr>
              <a:t>utan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5">
                <a:latin typeface="Trebuchet MS"/>
                <a:cs typeface="Trebuchet MS"/>
              </a:rPr>
              <a:t>förkunna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60">
                <a:latin typeface="Trebuchet MS"/>
                <a:cs typeface="Trebuchet MS"/>
              </a:rPr>
              <a:t>det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45">
                <a:latin typeface="Trebuchet MS"/>
                <a:cs typeface="Trebuchet MS"/>
              </a:rPr>
              <a:t>han </a:t>
            </a:r>
            <a:r>
              <a:rPr dirty="0" sz="2000" spc="-590">
                <a:latin typeface="Trebuchet MS"/>
                <a:cs typeface="Trebuchet MS"/>
              </a:rPr>
              <a:t> </a:t>
            </a:r>
            <a:r>
              <a:rPr dirty="0" sz="2000" spc="50">
                <a:latin typeface="Trebuchet MS"/>
                <a:cs typeface="Trebuchet MS"/>
              </a:rPr>
              <a:t>hör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och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20">
                <a:latin typeface="Trebuchet MS"/>
                <a:cs typeface="Trebuchet MS"/>
              </a:rPr>
              <a:t>låta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15">
                <a:latin typeface="Trebuchet MS"/>
                <a:cs typeface="Trebuchet MS"/>
              </a:rPr>
              <a:t>er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35">
                <a:latin typeface="Trebuchet MS"/>
                <a:cs typeface="Trebuchet MS"/>
              </a:rPr>
              <a:t>veta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vad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75">
                <a:latin typeface="Trebuchet MS"/>
                <a:cs typeface="Trebuchet MS"/>
              </a:rPr>
              <a:t>som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0">
                <a:latin typeface="Trebuchet MS"/>
                <a:cs typeface="Trebuchet MS"/>
              </a:rPr>
              <a:t>kommer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65">
                <a:latin typeface="Trebuchet MS"/>
                <a:cs typeface="Trebuchet MS"/>
              </a:rPr>
              <a:t>att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95">
                <a:latin typeface="Trebuchet MS"/>
                <a:cs typeface="Trebuchet MS"/>
              </a:rPr>
              <a:t>ske.”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15">
                <a:latin typeface="Trebuchet MS"/>
                <a:cs typeface="Trebuchet MS"/>
              </a:rPr>
              <a:t>[Joh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70">
                <a:latin typeface="Trebuchet MS"/>
                <a:cs typeface="Trebuchet MS"/>
              </a:rPr>
              <a:t>16:12-13]</a:t>
            </a:r>
            <a:endParaRPr sz="2000">
              <a:latin typeface="Trebuchet MS"/>
              <a:cs typeface="Trebuchet MS"/>
            </a:endParaRPr>
          </a:p>
          <a:p>
            <a:pPr marL="139700" marR="483870">
              <a:lnSpc>
                <a:spcPts val="2000"/>
              </a:lnSpc>
              <a:spcBef>
                <a:spcPts val="1200"/>
              </a:spcBef>
            </a:pPr>
            <a:r>
              <a:rPr dirty="0" sz="2000">
                <a:latin typeface="Trebuchet MS"/>
                <a:cs typeface="Trebuchet MS"/>
              </a:rPr>
              <a:t>Håll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5">
                <a:latin typeface="Trebuchet MS"/>
                <a:cs typeface="Trebuchet MS"/>
              </a:rPr>
              <a:t>er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5">
                <a:latin typeface="Trebuchet MS"/>
                <a:cs typeface="Trebuchet MS"/>
              </a:rPr>
              <a:t>därför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">
                <a:latin typeface="Trebuchet MS"/>
                <a:cs typeface="Trebuchet MS"/>
              </a:rPr>
              <a:t>vakna,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5">
                <a:latin typeface="Trebuchet MS"/>
                <a:cs typeface="Trebuchet MS"/>
              </a:rPr>
              <a:t>ty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ni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65">
                <a:latin typeface="Trebuchet MS"/>
                <a:cs typeface="Trebuchet MS"/>
              </a:rPr>
              <a:t>vet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45">
                <a:latin typeface="Trebuchet MS"/>
                <a:cs typeface="Trebuchet MS"/>
              </a:rPr>
              <a:t>inte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vilken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45">
                <a:latin typeface="Trebuchet MS"/>
                <a:cs typeface="Trebuchet MS"/>
              </a:rPr>
              <a:t>dag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5">
                <a:latin typeface="Trebuchet MS"/>
                <a:cs typeface="Trebuchet MS"/>
              </a:rPr>
              <a:t>er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herre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5">
                <a:latin typeface="Trebuchet MS"/>
                <a:cs typeface="Trebuchet MS"/>
              </a:rPr>
              <a:t>kommer.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200">
                <a:latin typeface="Trebuchet MS"/>
                <a:cs typeface="Trebuchet MS"/>
              </a:rPr>
              <a:t>.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175">
                <a:latin typeface="Trebuchet MS"/>
                <a:cs typeface="Trebuchet MS"/>
              </a:rPr>
              <a:t>.  </a:t>
            </a:r>
            <a:r>
              <a:rPr dirty="0" sz="2000">
                <a:latin typeface="Trebuchet MS"/>
                <a:cs typeface="Trebuchet MS"/>
              </a:rPr>
              <a:t>Ty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65">
                <a:latin typeface="Trebuchet MS"/>
                <a:cs typeface="Trebuchet MS"/>
              </a:rPr>
              <a:t>när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ni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minst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väntar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90">
                <a:latin typeface="Trebuchet MS"/>
                <a:cs typeface="Trebuchet MS"/>
              </a:rPr>
              <a:t>det,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då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0">
                <a:latin typeface="Trebuchet MS"/>
                <a:cs typeface="Trebuchet MS"/>
              </a:rPr>
              <a:t>kommer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0">
                <a:latin typeface="Trebuchet MS"/>
                <a:cs typeface="Trebuchet MS"/>
              </a:rPr>
              <a:t>Människosonen.”</a:t>
            </a:r>
            <a:endParaRPr sz="2000">
              <a:latin typeface="Trebuchet MS"/>
              <a:cs typeface="Trebuchet MS"/>
            </a:endParaRPr>
          </a:p>
          <a:p>
            <a:pPr marL="139700">
              <a:lnSpc>
                <a:spcPts val="2000"/>
              </a:lnSpc>
            </a:pPr>
            <a:r>
              <a:rPr dirty="0" sz="2000" spc="5">
                <a:latin typeface="Trebuchet MS"/>
                <a:cs typeface="Trebuchet MS"/>
              </a:rPr>
              <a:t>[Matt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0">
                <a:latin typeface="Trebuchet MS"/>
                <a:cs typeface="Trebuchet MS"/>
              </a:rPr>
              <a:t>24:42-44]</a:t>
            </a:r>
            <a:endParaRPr sz="2000">
              <a:latin typeface="Trebuchet MS"/>
              <a:cs typeface="Trebuchet MS"/>
            </a:endParaRPr>
          </a:p>
          <a:p>
            <a:pPr marL="139700" marR="765175">
              <a:lnSpc>
                <a:spcPts val="2000"/>
              </a:lnSpc>
              <a:spcBef>
                <a:spcPts val="1200"/>
              </a:spcBef>
            </a:pPr>
            <a:r>
              <a:rPr dirty="0" sz="2000" spc="25">
                <a:latin typeface="Trebuchet MS"/>
                <a:cs typeface="Trebuchet MS"/>
              </a:rPr>
              <a:t>”Människosonen </a:t>
            </a:r>
            <a:r>
              <a:rPr dirty="0" sz="2000" spc="30">
                <a:latin typeface="Trebuchet MS"/>
                <a:cs typeface="Trebuchet MS"/>
              </a:rPr>
              <a:t>skall </a:t>
            </a:r>
            <a:r>
              <a:rPr dirty="0" sz="2000" spc="60">
                <a:latin typeface="Trebuchet MS"/>
                <a:cs typeface="Trebuchet MS"/>
              </a:rPr>
              <a:t>komma </a:t>
            </a:r>
            <a:r>
              <a:rPr dirty="0" sz="2000" spc="-55">
                <a:latin typeface="Trebuchet MS"/>
                <a:cs typeface="Trebuchet MS"/>
              </a:rPr>
              <a:t>i </a:t>
            </a:r>
            <a:r>
              <a:rPr dirty="0" sz="2000" spc="40">
                <a:latin typeface="Trebuchet MS"/>
                <a:cs typeface="Trebuchet MS"/>
              </a:rPr>
              <a:t>sin faders </a:t>
            </a:r>
            <a:r>
              <a:rPr dirty="0" sz="2000">
                <a:latin typeface="Trebuchet MS"/>
                <a:cs typeface="Trebuchet MS"/>
              </a:rPr>
              <a:t>härlighet </a:t>
            </a:r>
            <a:r>
              <a:rPr dirty="0" sz="2000" spc="10">
                <a:latin typeface="Trebuchet MS"/>
                <a:cs typeface="Trebuchet MS"/>
              </a:rPr>
              <a:t>med </a:t>
            </a:r>
            <a:r>
              <a:rPr dirty="0" sz="2000" spc="45">
                <a:latin typeface="Trebuchet MS"/>
                <a:cs typeface="Trebuchet MS"/>
              </a:rPr>
              <a:t>sina </a:t>
            </a:r>
            <a:r>
              <a:rPr dirty="0" sz="2000" spc="-590">
                <a:latin typeface="Trebuchet MS"/>
                <a:cs typeface="Trebuchet MS"/>
              </a:rPr>
              <a:t> </a:t>
            </a:r>
            <a:r>
              <a:rPr dirty="0" sz="2000" spc="10">
                <a:latin typeface="Trebuchet MS"/>
                <a:cs typeface="Trebuchet MS"/>
              </a:rPr>
              <a:t>änglar,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och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då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skall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45">
                <a:latin typeface="Trebuchet MS"/>
                <a:cs typeface="Trebuchet MS"/>
              </a:rPr>
              <a:t>han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15">
                <a:latin typeface="Trebuchet MS"/>
                <a:cs typeface="Trebuchet MS"/>
              </a:rPr>
              <a:t>löna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45">
                <a:latin typeface="Trebuchet MS"/>
                <a:cs typeface="Trebuchet MS"/>
              </a:rPr>
              <a:t>var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och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25">
                <a:latin typeface="Trebuchet MS"/>
                <a:cs typeface="Trebuchet MS"/>
              </a:rPr>
              <a:t>efter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65">
                <a:latin typeface="Trebuchet MS"/>
                <a:cs typeface="Trebuchet MS"/>
              </a:rPr>
              <a:t>hans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gärningar.” </a:t>
            </a:r>
            <a:r>
              <a:rPr dirty="0" sz="2000" spc="-590">
                <a:latin typeface="Trebuchet MS"/>
                <a:cs typeface="Trebuchet MS"/>
              </a:rPr>
              <a:t> </a:t>
            </a:r>
            <a:r>
              <a:rPr dirty="0" sz="2000" spc="5">
                <a:latin typeface="Trebuchet MS"/>
                <a:cs typeface="Trebuchet MS"/>
              </a:rPr>
              <a:t>[Matt</a:t>
            </a:r>
            <a:r>
              <a:rPr dirty="0" sz="2000" spc="-170">
                <a:latin typeface="Trebuchet MS"/>
                <a:cs typeface="Trebuchet MS"/>
              </a:rPr>
              <a:t> </a:t>
            </a:r>
            <a:r>
              <a:rPr dirty="0" sz="2000" spc="-60">
                <a:latin typeface="Trebuchet MS"/>
                <a:cs typeface="Trebuchet MS"/>
              </a:rPr>
              <a:t>16:27]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66851" y="1336313"/>
            <a:ext cx="1978793" cy="20548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9162" y="504152"/>
            <a:ext cx="17462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120">
                <a:solidFill>
                  <a:srgbClr val="010101"/>
                </a:solidFill>
                <a:latin typeface="Trebuchet MS"/>
                <a:cs typeface="Trebuchet MS"/>
              </a:rPr>
              <a:t>9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120" y="4736719"/>
            <a:ext cx="1328576" cy="163517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895934"/>
            <a:ext cx="10156190" cy="6128385"/>
            <a:chOff x="0" y="895934"/>
            <a:chExt cx="10156190" cy="61283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6043" y="895934"/>
              <a:ext cx="8539924" cy="612818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852883"/>
              <a:ext cx="1816023" cy="107903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945" y="2944190"/>
              <a:ext cx="1620001" cy="162000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0827" y="1408912"/>
              <a:ext cx="920750" cy="11874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45151" y="1277839"/>
              <a:ext cx="1112786" cy="43335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815566" y="1840877"/>
            <a:ext cx="7785100" cy="478790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177800" marR="144780">
              <a:lnSpc>
                <a:spcPts val="2000"/>
              </a:lnSpc>
              <a:spcBef>
                <a:spcPts val="500"/>
              </a:spcBef>
            </a:pPr>
            <a:r>
              <a:rPr dirty="0" sz="2000" spc="-395">
                <a:latin typeface="Trebuchet MS"/>
                <a:cs typeface="Trebuchet MS"/>
              </a:rPr>
              <a:t>”</a:t>
            </a:r>
            <a:r>
              <a:rPr dirty="0" sz="2000" spc="-365">
                <a:latin typeface="Trebuchet MS"/>
                <a:cs typeface="Trebuchet MS"/>
              </a:rPr>
              <a:t> </a:t>
            </a:r>
            <a:r>
              <a:rPr dirty="0" sz="2000" spc="-200">
                <a:latin typeface="Trebuchet MS"/>
                <a:cs typeface="Trebuchet MS"/>
              </a:rPr>
              <a:t>.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50">
                <a:latin typeface="Trebuchet MS"/>
                <a:cs typeface="Trebuchet MS"/>
              </a:rPr>
              <a:t>.På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Uppståndelsens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45">
                <a:latin typeface="Trebuchet MS"/>
                <a:cs typeface="Trebuchet MS"/>
              </a:rPr>
              <a:t>dag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skall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15">
                <a:latin typeface="Trebuchet MS"/>
                <a:cs typeface="Trebuchet MS"/>
              </a:rPr>
              <a:t>jorden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45">
                <a:latin typeface="Trebuchet MS"/>
                <a:cs typeface="Trebuchet MS"/>
              </a:rPr>
              <a:t>vara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[som]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5">
                <a:latin typeface="Trebuchet MS"/>
                <a:cs typeface="Trebuchet MS"/>
              </a:rPr>
              <a:t>nypa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5">
                <a:latin typeface="Trebuchet MS"/>
                <a:cs typeface="Trebuchet MS"/>
              </a:rPr>
              <a:t>[grus] </a:t>
            </a:r>
            <a:r>
              <a:rPr dirty="0" sz="2000" spc="40">
                <a:latin typeface="Trebuchet MS"/>
                <a:cs typeface="Trebuchet MS"/>
              </a:rPr>
              <a:t> </a:t>
            </a:r>
            <a:r>
              <a:rPr dirty="0" sz="2000" spc="50">
                <a:latin typeface="Trebuchet MS"/>
                <a:cs typeface="Trebuchet MS"/>
              </a:rPr>
              <a:t>för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45">
                <a:latin typeface="Trebuchet MS"/>
                <a:cs typeface="Trebuchet MS"/>
              </a:rPr>
              <a:t>Honom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och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himlarna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skall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5">
                <a:latin typeface="Trebuchet MS"/>
                <a:cs typeface="Trebuchet MS"/>
              </a:rPr>
              <a:t>ligga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10">
                <a:latin typeface="Trebuchet MS"/>
                <a:cs typeface="Trebuchet MS"/>
              </a:rPr>
              <a:t>hoprullade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55">
                <a:latin typeface="Trebuchet MS"/>
                <a:cs typeface="Trebuchet MS"/>
              </a:rPr>
              <a:t>i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70">
                <a:latin typeface="Trebuchet MS"/>
                <a:cs typeface="Trebuchet MS"/>
              </a:rPr>
              <a:t>Hans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5">
                <a:latin typeface="Trebuchet MS"/>
                <a:cs typeface="Trebuchet MS"/>
              </a:rPr>
              <a:t>högra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hand. </a:t>
            </a:r>
            <a:r>
              <a:rPr dirty="0" sz="2000" spc="-590">
                <a:latin typeface="Trebuchet MS"/>
                <a:cs typeface="Trebuchet MS"/>
              </a:rPr>
              <a:t> </a:t>
            </a:r>
            <a:r>
              <a:rPr dirty="0" sz="2000" spc="-95">
                <a:latin typeface="Trebuchet MS"/>
                <a:cs typeface="Trebuchet MS"/>
              </a:rPr>
              <a:t>Nej,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stor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75">
                <a:latin typeface="Trebuchet MS"/>
                <a:cs typeface="Trebuchet MS"/>
              </a:rPr>
              <a:t>är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0">
                <a:latin typeface="Trebuchet MS"/>
                <a:cs typeface="Trebuchet MS"/>
              </a:rPr>
              <a:t>Han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55">
                <a:latin typeface="Trebuchet MS"/>
                <a:cs typeface="Trebuchet MS"/>
              </a:rPr>
              <a:t>i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0">
                <a:solidFill>
                  <a:srgbClr val="FF0000"/>
                </a:solidFill>
                <a:latin typeface="Trebuchet MS"/>
                <a:cs typeface="Trebuchet MS"/>
              </a:rPr>
              <a:t>Sin</a:t>
            </a:r>
            <a:r>
              <a:rPr dirty="0" sz="2000" spc="-16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Trebuchet MS"/>
                <a:cs typeface="Trebuchet MS"/>
              </a:rPr>
              <a:t>härlighet</a:t>
            </a:r>
            <a:r>
              <a:rPr dirty="0" sz="2000" spc="-20">
                <a:latin typeface="Trebuchet MS"/>
                <a:cs typeface="Trebuchet MS"/>
              </a:rPr>
              <a:t>,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40">
                <a:latin typeface="Trebuchet MS"/>
                <a:cs typeface="Trebuchet MS"/>
              </a:rPr>
              <a:t>höjd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högt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10">
                <a:latin typeface="Trebuchet MS"/>
                <a:cs typeface="Trebuchet MS"/>
              </a:rPr>
              <a:t>över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45">
                <a:latin typeface="Trebuchet MS"/>
                <a:cs typeface="Trebuchet MS"/>
              </a:rPr>
              <a:t>allt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vad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5">
                <a:latin typeface="Trebuchet MS"/>
                <a:cs typeface="Trebuchet MS"/>
              </a:rPr>
              <a:t>[människor] </a:t>
            </a:r>
            <a:r>
              <a:rPr dirty="0" sz="2000" spc="-585">
                <a:latin typeface="Trebuchet MS"/>
                <a:cs typeface="Trebuchet MS"/>
              </a:rPr>
              <a:t> </a:t>
            </a:r>
            <a:r>
              <a:rPr dirty="0" sz="2000" spc="-5">
                <a:latin typeface="Trebuchet MS"/>
                <a:cs typeface="Trebuchet MS"/>
              </a:rPr>
              <a:t>sätter </a:t>
            </a:r>
            <a:r>
              <a:rPr dirty="0" sz="2000" spc="-15">
                <a:latin typeface="Trebuchet MS"/>
                <a:cs typeface="Trebuchet MS"/>
              </a:rPr>
              <a:t>vid </a:t>
            </a:r>
            <a:r>
              <a:rPr dirty="0" sz="2000" spc="70">
                <a:latin typeface="Trebuchet MS"/>
                <a:cs typeface="Trebuchet MS"/>
              </a:rPr>
              <a:t>Hans </a:t>
            </a:r>
            <a:r>
              <a:rPr dirty="0" sz="2000">
                <a:latin typeface="Trebuchet MS"/>
                <a:cs typeface="Trebuchet MS"/>
              </a:rPr>
              <a:t>sida! Och </a:t>
            </a:r>
            <a:r>
              <a:rPr dirty="0" sz="2000" spc="20">
                <a:latin typeface="Trebuchet MS"/>
                <a:cs typeface="Trebuchet MS"/>
              </a:rPr>
              <a:t>[Domens] </a:t>
            </a:r>
            <a:r>
              <a:rPr dirty="0" sz="2000" spc="25">
                <a:latin typeface="Trebuchet MS"/>
                <a:cs typeface="Trebuchet MS"/>
              </a:rPr>
              <a:t>basunstötar </a:t>
            </a:r>
            <a:r>
              <a:rPr dirty="0" sz="2000" spc="30">
                <a:latin typeface="Trebuchet MS"/>
                <a:cs typeface="Trebuchet MS"/>
              </a:rPr>
              <a:t>skall </a:t>
            </a:r>
            <a:r>
              <a:rPr dirty="0" sz="2000" spc="-35">
                <a:latin typeface="Trebuchet MS"/>
                <a:cs typeface="Trebuchet MS"/>
              </a:rPr>
              <a:t>ljuda </a:t>
            </a:r>
            <a:r>
              <a:rPr dirty="0" sz="2000" spc="-200">
                <a:latin typeface="Trebuchet MS"/>
                <a:cs typeface="Trebuchet MS"/>
              </a:rPr>
              <a:t>. . . </a:t>
            </a:r>
            <a:r>
              <a:rPr dirty="0" sz="2000" spc="-195">
                <a:latin typeface="Trebuchet MS"/>
                <a:cs typeface="Trebuchet MS"/>
              </a:rPr>
              <a:t> </a:t>
            </a:r>
            <a:r>
              <a:rPr dirty="0" baseline="-55555" sz="3000" spc="-254">
                <a:latin typeface="Trebuchet MS"/>
                <a:cs typeface="Trebuchet MS"/>
              </a:rPr>
              <a:t>v</a:t>
            </a:r>
            <a:r>
              <a:rPr dirty="0" sz="2000" spc="-170">
                <a:solidFill>
                  <a:srgbClr val="FF0000"/>
                </a:solidFill>
                <a:latin typeface="Trebuchet MS"/>
                <a:cs typeface="Trebuchet MS"/>
              </a:rPr>
              <a:t>Ännu </a:t>
            </a:r>
            <a:r>
              <a:rPr dirty="0" sz="2000" spc="-10">
                <a:solidFill>
                  <a:srgbClr val="FF0000"/>
                </a:solidFill>
                <a:latin typeface="Trebuchet MS"/>
                <a:cs typeface="Trebuchet MS"/>
              </a:rPr>
              <a:t>en </a:t>
            </a:r>
            <a:r>
              <a:rPr dirty="0" sz="2000" spc="15">
                <a:solidFill>
                  <a:srgbClr val="FF0000"/>
                </a:solidFill>
                <a:latin typeface="Trebuchet MS"/>
                <a:cs typeface="Trebuchet MS"/>
              </a:rPr>
              <a:t>basunstöt </a:t>
            </a:r>
            <a:r>
              <a:rPr dirty="0" sz="2000" spc="60">
                <a:latin typeface="Trebuchet MS"/>
                <a:cs typeface="Trebuchet MS"/>
              </a:rPr>
              <a:t>- </a:t>
            </a:r>
            <a:r>
              <a:rPr dirty="0" sz="2000" spc="20">
                <a:latin typeface="Trebuchet MS"/>
                <a:cs typeface="Trebuchet MS"/>
              </a:rPr>
              <a:t>och </a:t>
            </a:r>
            <a:r>
              <a:rPr dirty="0" sz="2000" spc="-30">
                <a:latin typeface="Trebuchet MS"/>
                <a:cs typeface="Trebuchet MS"/>
              </a:rPr>
              <a:t>de </a:t>
            </a:r>
            <a:r>
              <a:rPr dirty="0" sz="2000" spc="35">
                <a:latin typeface="Trebuchet MS"/>
                <a:cs typeface="Trebuchet MS"/>
              </a:rPr>
              <a:t>reser </a:t>
            </a:r>
            <a:r>
              <a:rPr dirty="0" sz="2000" spc="45">
                <a:latin typeface="Trebuchet MS"/>
                <a:cs typeface="Trebuchet MS"/>
              </a:rPr>
              <a:t>sig </a:t>
            </a:r>
            <a:r>
              <a:rPr dirty="0" sz="2000" spc="20">
                <a:latin typeface="Trebuchet MS"/>
                <a:cs typeface="Trebuchet MS"/>
              </a:rPr>
              <a:t>och </a:t>
            </a:r>
            <a:r>
              <a:rPr dirty="0" sz="2000" spc="60">
                <a:latin typeface="Trebuchet MS"/>
                <a:cs typeface="Trebuchet MS"/>
              </a:rPr>
              <a:t>får </a:t>
            </a:r>
            <a:r>
              <a:rPr dirty="0" sz="2000" spc="65">
                <a:latin typeface="Trebuchet MS"/>
                <a:cs typeface="Trebuchet MS"/>
              </a:rPr>
              <a:t>skåda </a:t>
            </a:r>
            <a:r>
              <a:rPr dirty="0" sz="2000" spc="-15">
                <a:latin typeface="Trebuchet MS"/>
                <a:cs typeface="Trebuchet MS"/>
              </a:rPr>
              <a:t>[den </a:t>
            </a:r>
            <a:r>
              <a:rPr dirty="0" sz="2000" spc="70">
                <a:latin typeface="Trebuchet MS"/>
                <a:cs typeface="Trebuchet MS"/>
              </a:rPr>
              <a:t>nya </a:t>
            </a:r>
            <a:r>
              <a:rPr dirty="0" sz="2000" spc="75">
                <a:latin typeface="Trebuchet MS"/>
                <a:cs typeface="Trebuchet MS"/>
              </a:rPr>
              <a:t> </a:t>
            </a:r>
            <a:r>
              <a:rPr dirty="0" baseline="-55555" sz="2250" spc="-562">
                <a:latin typeface="Trebuchet MS"/>
                <a:cs typeface="Trebuchet MS"/>
              </a:rPr>
              <a:t>[K</a:t>
            </a:r>
            <a:r>
              <a:rPr dirty="0" sz="2000" spc="-375">
                <a:latin typeface="Trebuchet MS"/>
                <a:cs typeface="Trebuchet MS"/>
              </a:rPr>
              <a:t>e</a:t>
            </a:r>
            <a:r>
              <a:rPr dirty="0" baseline="-55555" sz="2250" spc="-562">
                <a:latin typeface="Trebuchet MS"/>
                <a:cs typeface="Trebuchet MS"/>
              </a:rPr>
              <a:t>o</a:t>
            </a:r>
            <a:r>
              <a:rPr dirty="0" sz="2000" spc="-375">
                <a:latin typeface="Trebuchet MS"/>
                <a:cs typeface="Trebuchet MS"/>
              </a:rPr>
              <a:t>r</a:t>
            </a:r>
            <a:r>
              <a:rPr dirty="0" baseline="-55555" sz="2250" spc="-562">
                <a:latin typeface="Trebuchet MS"/>
                <a:cs typeface="Trebuchet MS"/>
              </a:rPr>
              <a:t>ra</a:t>
            </a:r>
            <a:r>
              <a:rPr dirty="0" sz="2000" spc="-375">
                <a:latin typeface="Trebuchet MS"/>
                <a:cs typeface="Trebuchet MS"/>
              </a:rPr>
              <a:t>k</a:t>
            </a:r>
            <a:r>
              <a:rPr dirty="0" baseline="-55555" sz="2250" spc="-562">
                <a:latin typeface="Trebuchet MS"/>
                <a:cs typeface="Trebuchet MS"/>
              </a:rPr>
              <a:t>n</a:t>
            </a:r>
            <a:r>
              <a:rPr dirty="0" sz="2000" spc="-375">
                <a:latin typeface="Trebuchet MS"/>
                <a:cs typeface="Trebuchet MS"/>
              </a:rPr>
              <a:t>li</a:t>
            </a:r>
            <a:r>
              <a:rPr dirty="0" baseline="-55555" sz="2250" spc="-562">
                <a:latin typeface="Trebuchet MS"/>
                <a:cs typeface="Trebuchet MS"/>
              </a:rPr>
              <a:t>e</a:t>
            </a:r>
            <a:r>
              <a:rPr dirty="0" sz="2000" spc="-375">
                <a:latin typeface="Trebuchet MS"/>
                <a:cs typeface="Trebuchet MS"/>
              </a:rPr>
              <a:t>g</a:t>
            </a:r>
            <a:r>
              <a:rPr dirty="0" baseline="-55555" sz="2250" spc="-562">
                <a:latin typeface="Trebuchet MS"/>
                <a:cs typeface="Trebuchet MS"/>
              </a:rPr>
              <a:t>n</a:t>
            </a:r>
            <a:r>
              <a:rPr dirty="0" sz="2000" spc="-375">
                <a:latin typeface="Trebuchet MS"/>
                <a:cs typeface="Trebuchet MS"/>
              </a:rPr>
              <a:t>h</a:t>
            </a:r>
            <a:r>
              <a:rPr dirty="0" baseline="-55555" sz="2250" spc="-562">
                <a:latin typeface="Trebuchet MS"/>
                <a:cs typeface="Trebuchet MS"/>
              </a:rPr>
              <a:t>s</a:t>
            </a:r>
            <a:r>
              <a:rPr dirty="0" baseline="-55555" sz="2250" spc="-525">
                <a:latin typeface="Trebuchet MS"/>
                <a:cs typeface="Trebuchet MS"/>
              </a:rPr>
              <a:t> </a:t>
            </a:r>
            <a:r>
              <a:rPr dirty="0" baseline="-55555" sz="2250" spc="-622">
                <a:latin typeface="Trebuchet MS"/>
                <a:cs typeface="Trebuchet MS"/>
              </a:rPr>
              <a:t>b</a:t>
            </a:r>
            <a:r>
              <a:rPr dirty="0" sz="2000" spc="-415">
                <a:latin typeface="Trebuchet MS"/>
                <a:cs typeface="Trebuchet MS"/>
              </a:rPr>
              <a:t>e</a:t>
            </a:r>
            <a:r>
              <a:rPr dirty="0" baseline="-55555" sz="2250" spc="-622">
                <a:latin typeface="Trebuchet MS"/>
                <a:cs typeface="Trebuchet MS"/>
              </a:rPr>
              <a:t>u</a:t>
            </a:r>
            <a:r>
              <a:rPr dirty="0" sz="2000" spc="-415">
                <a:latin typeface="Trebuchet MS"/>
                <a:cs typeface="Trebuchet MS"/>
              </a:rPr>
              <a:t>t</a:t>
            </a:r>
            <a:r>
              <a:rPr dirty="0" baseline="-55555" sz="2250" spc="-622">
                <a:latin typeface="Trebuchet MS"/>
                <a:cs typeface="Trebuchet MS"/>
              </a:rPr>
              <a:t>d</a:t>
            </a:r>
            <a:r>
              <a:rPr dirty="0" sz="2000" spc="-415">
                <a:latin typeface="Trebuchet MS"/>
                <a:cs typeface="Trebuchet MS"/>
              </a:rPr>
              <a:t>e</a:t>
            </a:r>
            <a:r>
              <a:rPr dirty="0" baseline="-55555" sz="2250" spc="-622">
                <a:latin typeface="Trebuchet MS"/>
                <a:cs typeface="Trebuchet MS"/>
              </a:rPr>
              <a:t>s</a:t>
            </a:r>
            <a:r>
              <a:rPr dirty="0" sz="2000" spc="-415">
                <a:latin typeface="Trebuchet MS"/>
                <a:cs typeface="Trebuchet MS"/>
              </a:rPr>
              <a:t>n</a:t>
            </a:r>
            <a:r>
              <a:rPr dirty="0" baseline="-55555" sz="2250" spc="-622">
                <a:latin typeface="Trebuchet MS"/>
                <a:cs typeface="Trebuchet MS"/>
              </a:rPr>
              <a:t>k</a:t>
            </a:r>
            <a:r>
              <a:rPr dirty="0" sz="2000" spc="-415">
                <a:latin typeface="Trebuchet MS"/>
                <a:cs typeface="Trebuchet MS"/>
              </a:rPr>
              <a:t>]</a:t>
            </a:r>
            <a:r>
              <a:rPr dirty="0" baseline="-55555" sz="2250" spc="-622">
                <a:latin typeface="Trebuchet MS"/>
                <a:cs typeface="Trebuchet MS"/>
              </a:rPr>
              <a:t>a</a:t>
            </a:r>
            <a:r>
              <a:rPr dirty="0" sz="2000" spc="-415">
                <a:latin typeface="Trebuchet MS"/>
                <a:cs typeface="Trebuchet MS"/>
              </a:rPr>
              <a:t>.</a:t>
            </a:r>
            <a:r>
              <a:rPr dirty="0" baseline="-55555" sz="2250" spc="-622">
                <a:latin typeface="Trebuchet MS"/>
                <a:cs typeface="Trebuchet MS"/>
              </a:rPr>
              <a:t>p</a:t>
            </a:r>
            <a:r>
              <a:rPr dirty="0" sz="2000" spc="-415">
                <a:latin typeface="Trebuchet MS"/>
                <a:cs typeface="Trebuchet MS"/>
              </a:rPr>
              <a:t>O</a:t>
            </a:r>
            <a:r>
              <a:rPr dirty="0" baseline="-55555" sz="2250" spc="-622">
                <a:latin typeface="Trebuchet MS"/>
                <a:cs typeface="Trebuchet MS"/>
              </a:rPr>
              <a:t>3</a:t>
            </a:r>
            <a:r>
              <a:rPr dirty="0" sz="2000" spc="-415">
                <a:latin typeface="Trebuchet MS"/>
                <a:cs typeface="Trebuchet MS"/>
              </a:rPr>
              <a:t>c</a:t>
            </a:r>
            <a:r>
              <a:rPr dirty="0" baseline="-55555" sz="2250" spc="-622">
                <a:latin typeface="Trebuchet MS"/>
                <a:cs typeface="Trebuchet MS"/>
              </a:rPr>
              <a:t>9:</a:t>
            </a:r>
            <a:r>
              <a:rPr dirty="0" sz="2000" spc="-415">
                <a:latin typeface="Trebuchet MS"/>
                <a:cs typeface="Trebuchet MS"/>
              </a:rPr>
              <a:t>h</a:t>
            </a:r>
            <a:r>
              <a:rPr dirty="0" baseline="-55555" sz="2250" spc="-622">
                <a:latin typeface="Trebuchet MS"/>
                <a:cs typeface="Trebuchet MS"/>
              </a:rPr>
              <a:t>67</a:t>
            </a:r>
            <a:r>
              <a:rPr dirty="0" sz="2000" spc="-415">
                <a:latin typeface="Trebuchet MS"/>
                <a:cs typeface="Trebuchet MS"/>
              </a:rPr>
              <a:t>j</a:t>
            </a:r>
            <a:r>
              <a:rPr dirty="0" baseline="-55555" sz="2250" spc="-622">
                <a:latin typeface="Trebuchet MS"/>
                <a:cs typeface="Trebuchet MS"/>
              </a:rPr>
              <a:t>-</a:t>
            </a:r>
            <a:r>
              <a:rPr dirty="0" sz="2000" spc="-415">
                <a:latin typeface="Trebuchet MS"/>
                <a:cs typeface="Trebuchet MS"/>
              </a:rPr>
              <a:t>o</a:t>
            </a:r>
            <a:r>
              <a:rPr dirty="0" baseline="-55555" sz="2250" spc="-622">
                <a:latin typeface="Trebuchet MS"/>
                <a:cs typeface="Trebuchet MS"/>
              </a:rPr>
              <a:t>6</a:t>
            </a:r>
            <a:r>
              <a:rPr dirty="0" sz="2000" spc="-415">
                <a:latin typeface="Trebuchet MS"/>
                <a:cs typeface="Trebuchet MS"/>
              </a:rPr>
              <a:t>r</a:t>
            </a:r>
            <a:r>
              <a:rPr dirty="0" baseline="-55555" sz="2250" spc="-622">
                <a:latin typeface="Trebuchet MS"/>
                <a:cs typeface="Trebuchet MS"/>
              </a:rPr>
              <a:t>9</a:t>
            </a:r>
            <a:r>
              <a:rPr dirty="0" sz="2000" spc="-415">
                <a:latin typeface="Trebuchet MS"/>
                <a:cs typeface="Trebuchet MS"/>
              </a:rPr>
              <a:t>d</a:t>
            </a:r>
            <a:r>
              <a:rPr dirty="0" baseline="-55555" sz="2250" spc="-622">
                <a:latin typeface="Trebuchet MS"/>
                <a:cs typeface="Trebuchet MS"/>
              </a:rPr>
              <a:t>]</a:t>
            </a:r>
            <a:r>
              <a:rPr dirty="0" baseline="-55555" sz="2250" spc="-562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skall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55">
                <a:latin typeface="Trebuchet MS"/>
                <a:cs typeface="Trebuchet MS"/>
              </a:rPr>
              <a:t>lysa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10">
                <a:latin typeface="Trebuchet MS"/>
                <a:cs typeface="Trebuchet MS"/>
              </a:rPr>
              <a:t>med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40">
                <a:solidFill>
                  <a:srgbClr val="FF0000"/>
                </a:solidFill>
                <a:latin typeface="Trebuchet MS"/>
                <a:cs typeface="Trebuchet MS"/>
              </a:rPr>
              <a:t>sin</a:t>
            </a:r>
            <a:r>
              <a:rPr dirty="0" sz="2000" spc="-16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40">
                <a:solidFill>
                  <a:srgbClr val="FF0000"/>
                </a:solidFill>
                <a:latin typeface="Trebuchet MS"/>
                <a:cs typeface="Trebuchet MS"/>
              </a:rPr>
              <a:t>Herres</a:t>
            </a:r>
            <a:r>
              <a:rPr dirty="0" sz="2000" spc="-165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-60">
                <a:solidFill>
                  <a:srgbClr val="FF0000"/>
                </a:solidFill>
                <a:latin typeface="Trebuchet MS"/>
                <a:cs typeface="Trebuchet MS"/>
              </a:rPr>
              <a:t>ljus</a:t>
            </a:r>
            <a:r>
              <a:rPr dirty="0" sz="2000" spc="-60">
                <a:latin typeface="Trebuchet MS"/>
                <a:cs typeface="Trebuchet MS"/>
              </a:rPr>
              <a:t>.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200">
                <a:latin typeface="Trebuchet MS"/>
                <a:cs typeface="Trebuchet MS"/>
              </a:rPr>
              <a:t>.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300">
                <a:latin typeface="Trebuchet MS"/>
                <a:cs typeface="Trebuchet MS"/>
              </a:rPr>
              <a:t>.”</a:t>
            </a:r>
            <a:endParaRPr sz="2000">
              <a:latin typeface="Trebuchet MS"/>
              <a:cs typeface="Trebuchet MS"/>
            </a:endParaRPr>
          </a:p>
          <a:p>
            <a:pPr marL="177800" marR="452755">
              <a:lnSpc>
                <a:spcPts val="2000"/>
              </a:lnSpc>
              <a:spcBef>
                <a:spcPts val="2700"/>
              </a:spcBef>
            </a:pPr>
            <a:r>
              <a:rPr dirty="0" sz="2000" spc="85">
                <a:latin typeface="Trebuchet MS"/>
                <a:cs typeface="Trebuchet MS"/>
              </a:rPr>
              <a:t>Men </a:t>
            </a:r>
            <a:r>
              <a:rPr dirty="0" sz="2000" spc="65">
                <a:latin typeface="Trebuchet MS"/>
                <a:cs typeface="Trebuchet MS"/>
              </a:rPr>
              <a:t>när </a:t>
            </a:r>
            <a:r>
              <a:rPr dirty="0" sz="2000" spc="35">
                <a:latin typeface="Trebuchet MS"/>
                <a:cs typeface="Trebuchet MS"/>
              </a:rPr>
              <a:t>domens </a:t>
            </a:r>
            <a:r>
              <a:rPr dirty="0" sz="2000" spc="45">
                <a:latin typeface="Trebuchet MS"/>
                <a:cs typeface="Trebuchet MS"/>
              </a:rPr>
              <a:t>dag </a:t>
            </a:r>
            <a:r>
              <a:rPr dirty="0" sz="2000" spc="30">
                <a:latin typeface="Trebuchet MS"/>
                <a:cs typeface="Trebuchet MS"/>
              </a:rPr>
              <a:t>inträffar </a:t>
            </a:r>
            <a:r>
              <a:rPr dirty="0" sz="2000" spc="50">
                <a:latin typeface="Trebuchet MS"/>
                <a:cs typeface="Trebuchet MS"/>
              </a:rPr>
              <a:t>kommer </a:t>
            </a:r>
            <a:r>
              <a:rPr dirty="0" sz="2000" spc="30">
                <a:latin typeface="Trebuchet MS"/>
                <a:cs typeface="Trebuchet MS"/>
              </a:rPr>
              <a:t>muslimer </a:t>
            </a:r>
            <a:r>
              <a:rPr dirty="0" sz="2000" spc="-65">
                <a:latin typeface="Trebuchet MS"/>
                <a:cs typeface="Trebuchet MS"/>
              </a:rPr>
              <a:t>att </a:t>
            </a:r>
            <a:r>
              <a:rPr dirty="0" sz="2000" spc="45">
                <a:latin typeface="Trebuchet MS"/>
                <a:cs typeface="Trebuchet MS"/>
              </a:rPr>
              <a:t>vara </a:t>
            </a:r>
            <a:r>
              <a:rPr dirty="0" sz="2000" spc="50">
                <a:latin typeface="Trebuchet MS"/>
                <a:cs typeface="Trebuchet MS"/>
              </a:rPr>
              <a:t> </a:t>
            </a:r>
            <a:r>
              <a:rPr dirty="0" sz="2000" spc="-5">
                <a:latin typeface="Trebuchet MS"/>
                <a:cs typeface="Trebuchet MS"/>
              </a:rPr>
              <a:t>omedvetna </a:t>
            </a:r>
            <a:r>
              <a:rPr dirty="0" sz="2000" spc="50">
                <a:latin typeface="Trebuchet MS"/>
                <a:cs typeface="Trebuchet MS"/>
              </a:rPr>
              <a:t>om </a:t>
            </a:r>
            <a:r>
              <a:rPr dirty="0" sz="2000" spc="-100">
                <a:latin typeface="Trebuchet MS"/>
                <a:cs typeface="Trebuchet MS"/>
              </a:rPr>
              <a:t>det: </a:t>
            </a:r>
            <a:r>
              <a:rPr dirty="0" sz="2000" spc="-30">
                <a:latin typeface="Trebuchet MS"/>
                <a:cs typeface="Trebuchet MS"/>
              </a:rPr>
              <a:t>”Varna </a:t>
            </a:r>
            <a:r>
              <a:rPr dirty="0" sz="2000" spc="10">
                <a:latin typeface="Trebuchet MS"/>
                <a:cs typeface="Trebuchet MS"/>
              </a:rPr>
              <a:t>dem </a:t>
            </a:r>
            <a:r>
              <a:rPr dirty="0" sz="2000" spc="55">
                <a:latin typeface="Trebuchet MS"/>
                <a:cs typeface="Trebuchet MS"/>
              </a:rPr>
              <a:t>därför </a:t>
            </a:r>
            <a:r>
              <a:rPr dirty="0" sz="2000" spc="50">
                <a:latin typeface="Trebuchet MS"/>
                <a:cs typeface="Trebuchet MS"/>
              </a:rPr>
              <a:t>för </a:t>
            </a:r>
            <a:r>
              <a:rPr dirty="0" sz="2000" spc="45">
                <a:latin typeface="Trebuchet MS"/>
                <a:cs typeface="Trebuchet MS"/>
              </a:rPr>
              <a:t>Jämmerns </a:t>
            </a:r>
            <a:r>
              <a:rPr dirty="0" sz="2000" spc="20">
                <a:latin typeface="Trebuchet MS"/>
                <a:cs typeface="Trebuchet MS"/>
              </a:rPr>
              <a:t>och </a:t>
            </a:r>
            <a:r>
              <a:rPr dirty="0" sz="2000" spc="25">
                <a:latin typeface="Trebuchet MS"/>
                <a:cs typeface="Trebuchet MS"/>
              </a:rPr>
              <a:t> </a:t>
            </a:r>
            <a:r>
              <a:rPr dirty="0" sz="2000" spc="40">
                <a:latin typeface="Trebuchet MS"/>
                <a:cs typeface="Trebuchet MS"/>
              </a:rPr>
              <a:t>grämelsens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15">
                <a:latin typeface="Trebuchet MS"/>
                <a:cs typeface="Trebuchet MS"/>
              </a:rPr>
              <a:t>dag,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då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45">
                <a:latin typeface="Trebuchet MS"/>
                <a:cs typeface="Trebuchet MS"/>
              </a:rPr>
              <a:t>[allt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skall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5">
                <a:latin typeface="Trebuchet MS"/>
                <a:cs typeface="Trebuchet MS"/>
              </a:rPr>
              <a:t>fullbordas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och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5">
                <a:latin typeface="Trebuchet MS"/>
                <a:cs typeface="Trebuchet MS"/>
              </a:rPr>
              <a:t>Guds]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5">
                <a:latin typeface="Trebuchet MS"/>
                <a:cs typeface="Trebuchet MS"/>
              </a:rPr>
              <a:t>domar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35">
                <a:latin typeface="Trebuchet MS"/>
                <a:cs typeface="Trebuchet MS"/>
              </a:rPr>
              <a:t>falla; </a:t>
            </a:r>
            <a:r>
              <a:rPr dirty="0" sz="2000" spc="-585">
                <a:latin typeface="Trebuchet MS"/>
                <a:cs typeface="Trebuchet MS"/>
              </a:rPr>
              <a:t> </a:t>
            </a:r>
            <a:r>
              <a:rPr dirty="0" sz="2000" spc="45">
                <a:latin typeface="Trebuchet MS"/>
                <a:cs typeface="Trebuchet MS"/>
              </a:rPr>
              <a:t>nu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65">
                <a:latin typeface="Trebuchet MS"/>
                <a:cs typeface="Trebuchet MS"/>
              </a:rPr>
              <a:t>gör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30">
                <a:latin typeface="Trebuchet MS"/>
                <a:cs typeface="Trebuchet MS"/>
              </a:rPr>
              <a:t>de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45">
                <a:latin typeface="Trebuchet MS"/>
                <a:cs typeface="Trebuchet MS"/>
              </a:rPr>
              <a:t>sig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inga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5">
                <a:latin typeface="Trebuchet MS"/>
                <a:cs typeface="Trebuchet MS"/>
              </a:rPr>
              <a:t>bekymmer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5">
                <a:latin typeface="Trebuchet MS"/>
                <a:cs typeface="Trebuchet MS"/>
              </a:rPr>
              <a:t>[för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denna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Dag]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60">
                <a:latin typeface="Trebuchet MS"/>
                <a:cs typeface="Trebuchet MS"/>
              </a:rPr>
              <a:t>-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30">
                <a:latin typeface="Trebuchet MS"/>
                <a:cs typeface="Trebuchet MS"/>
              </a:rPr>
              <a:t>de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25">
                <a:latin typeface="Trebuchet MS"/>
                <a:cs typeface="Trebuchet MS"/>
              </a:rPr>
              <a:t>tror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45">
                <a:latin typeface="Trebuchet MS"/>
                <a:cs typeface="Trebuchet MS"/>
              </a:rPr>
              <a:t>inte</a:t>
            </a:r>
            <a:endParaRPr sz="2000">
              <a:latin typeface="Trebuchet MS"/>
              <a:cs typeface="Trebuchet MS"/>
            </a:endParaRPr>
          </a:p>
          <a:p>
            <a:pPr marL="177800">
              <a:lnSpc>
                <a:spcPts val="2000"/>
              </a:lnSpc>
              <a:tabLst>
                <a:tab pos="3411220" algn="l"/>
              </a:tabLst>
            </a:pPr>
            <a:r>
              <a:rPr dirty="0" sz="2000" spc="10">
                <a:latin typeface="Trebuchet MS"/>
                <a:cs typeface="Trebuchet MS"/>
              </a:rPr>
              <a:t>[ens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65">
                <a:latin typeface="Trebuchet MS"/>
                <a:cs typeface="Trebuchet MS"/>
              </a:rPr>
              <a:t>att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den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skall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45">
                <a:latin typeface="Trebuchet MS"/>
                <a:cs typeface="Trebuchet MS"/>
              </a:rPr>
              <a:t>komma].”</a:t>
            </a:r>
            <a:r>
              <a:rPr dirty="0" sz="2000">
                <a:latin typeface="Trebuchet MS"/>
                <a:cs typeface="Trebuchet MS"/>
              </a:rPr>
              <a:t>	</a:t>
            </a:r>
            <a:r>
              <a:rPr dirty="0" sz="1500" spc="25">
                <a:latin typeface="Trebuchet MS"/>
                <a:cs typeface="Trebuchet MS"/>
              </a:rPr>
              <a:t>[Koranens</a:t>
            </a:r>
            <a:r>
              <a:rPr dirty="0" sz="1500" spc="-125">
                <a:latin typeface="Trebuchet MS"/>
                <a:cs typeface="Trebuchet MS"/>
              </a:rPr>
              <a:t> </a:t>
            </a:r>
            <a:r>
              <a:rPr dirty="0" sz="1500" spc="30">
                <a:latin typeface="Trebuchet MS"/>
                <a:cs typeface="Trebuchet MS"/>
              </a:rPr>
              <a:t>budskap</a:t>
            </a:r>
            <a:r>
              <a:rPr dirty="0" sz="1500" spc="-125">
                <a:latin typeface="Trebuchet MS"/>
                <a:cs typeface="Trebuchet MS"/>
              </a:rPr>
              <a:t> </a:t>
            </a:r>
            <a:r>
              <a:rPr dirty="0" sz="1500" spc="-25">
                <a:latin typeface="Trebuchet MS"/>
                <a:cs typeface="Trebuchet MS"/>
              </a:rPr>
              <a:t>19:39]</a:t>
            </a:r>
            <a:endParaRPr sz="1500">
              <a:latin typeface="Trebuchet MS"/>
              <a:cs typeface="Trebuchet MS"/>
            </a:endParaRPr>
          </a:p>
          <a:p>
            <a:pPr marL="177800" marR="269875">
              <a:lnSpc>
                <a:spcPts val="2000"/>
              </a:lnSpc>
              <a:spcBef>
                <a:spcPts val="1200"/>
              </a:spcBef>
            </a:pPr>
            <a:r>
              <a:rPr dirty="0" sz="2000" spc="-114">
                <a:latin typeface="Trebuchet MS"/>
                <a:cs typeface="Trebuchet MS"/>
              </a:rPr>
              <a:t>”Gud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65">
                <a:latin typeface="Trebuchet MS"/>
                <a:cs typeface="Trebuchet MS"/>
              </a:rPr>
              <a:t>frångår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45">
                <a:latin typeface="Trebuchet MS"/>
                <a:cs typeface="Trebuchet MS"/>
              </a:rPr>
              <a:t>inte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35">
                <a:latin typeface="Trebuchet MS"/>
                <a:cs typeface="Trebuchet MS"/>
              </a:rPr>
              <a:t>Sitt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40">
                <a:latin typeface="Trebuchet MS"/>
                <a:cs typeface="Trebuchet MS"/>
              </a:rPr>
              <a:t>löfte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och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en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45">
                <a:latin typeface="Trebuchet MS"/>
                <a:cs typeface="Trebuchet MS"/>
              </a:rPr>
              <a:t>dag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75">
                <a:latin typeface="Trebuchet MS"/>
                <a:cs typeface="Trebuchet MS"/>
              </a:rPr>
              <a:t>är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50">
                <a:latin typeface="Trebuchet MS"/>
                <a:cs typeface="Trebuchet MS"/>
              </a:rPr>
              <a:t>för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5">
                <a:latin typeface="Trebuchet MS"/>
                <a:cs typeface="Trebuchet MS"/>
              </a:rPr>
              <a:t>din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Herre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25">
                <a:latin typeface="Trebuchet MS"/>
                <a:cs typeface="Trebuchet MS"/>
              </a:rPr>
              <a:t>detsamma </a:t>
            </a:r>
            <a:r>
              <a:rPr dirty="0" sz="2000" spc="-590">
                <a:latin typeface="Trebuchet MS"/>
                <a:cs typeface="Trebuchet MS"/>
              </a:rPr>
              <a:t> </a:t>
            </a:r>
            <a:r>
              <a:rPr dirty="0" sz="2000" spc="75">
                <a:latin typeface="Trebuchet MS"/>
                <a:cs typeface="Trebuchet MS"/>
              </a:rPr>
              <a:t>som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5">
                <a:latin typeface="Trebuchet MS"/>
                <a:cs typeface="Trebuchet MS"/>
              </a:rPr>
              <a:t>tusen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75">
                <a:latin typeface="Trebuchet MS"/>
                <a:cs typeface="Trebuchet MS"/>
              </a:rPr>
              <a:t>år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85">
                <a:latin typeface="Trebuchet MS"/>
                <a:cs typeface="Trebuchet MS"/>
              </a:rPr>
              <a:t>så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75">
                <a:latin typeface="Trebuchet MS"/>
                <a:cs typeface="Trebuchet MS"/>
              </a:rPr>
              <a:t>som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ni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20">
                <a:latin typeface="Trebuchet MS"/>
                <a:cs typeface="Trebuchet MS"/>
              </a:rPr>
              <a:t>räknar.”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1500" spc="25">
                <a:latin typeface="Trebuchet MS"/>
                <a:cs typeface="Trebuchet MS"/>
              </a:rPr>
              <a:t>[Koranens</a:t>
            </a:r>
            <a:r>
              <a:rPr dirty="0" sz="1500" spc="-125">
                <a:latin typeface="Trebuchet MS"/>
                <a:cs typeface="Trebuchet MS"/>
              </a:rPr>
              <a:t> </a:t>
            </a:r>
            <a:r>
              <a:rPr dirty="0" sz="1500" spc="30">
                <a:latin typeface="Trebuchet MS"/>
                <a:cs typeface="Trebuchet MS"/>
              </a:rPr>
              <a:t>budskap</a:t>
            </a:r>
            <a:r>
              <a:rPr dirty="0" sz="1500" spc="-125">
                <a:latin typeface="Trebuchet MS"/>
                <a:cs typeface="Trebuchet MS"/>
              </a:rPr>
              <a:t> </a:t>
            </a:r>
            <a:r>
              <a:rPr dirty="0" sz="1500" spc="-15">
                <a:latin typeface="Trebuchet MS"/>
                <a:cs typeface="Trebuchet MS"/>
              </a:rPr>
              <a:t>22:47]</a:t>
            </a:r>
            <a:endParaRPr sz="1500">
              <a:latin typeface="Trebuchet MS"/>
              <a:cs typeface="Trebuchet MS"/>
            </a:endParaRPr>
          </a:p>
          <a:p>
            <a:pPr marL="177800" marR="280670">
              <a:lnSpc>
                <a:spcPts val="2000"/>
              </a:lnSpc>
              <a:spcBef>
                <a:spcPts val="1200"/>
              </a:spcBef>
            </a:pPr>
            <a:r>
              <a:rPr dirty="0" sz="2000" spc="-15">
                <a:latin typeface="Trebuchet MS"/>
                <a:cs typeface="Trebuchet MS"/>
              </a:rPr>
              <a:t>I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20">
                <a:latin typeface="Trebuchet MS"/>
                <a:cs typeface="Trebuchet MS"/>
              </a:rPr>
              <a:t>och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10">
                <a:latin typeface="Trebuchet MS"/>
                <a:cs typeface="Trebuchet MS"/>
              </a:rPr>
              <a:t>med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65">
                <a:latin typeface="Trebuchet MS"/>
                <a:cs typeface="Trebuchet MS"/>
              </a:rPr>
              <a:t>den12:e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35">
                <a:latin typeface="Trebuchet MS"/>
                <a:cs typeface="Trebuchet MS"/>
              </a:rPr>
              <a:t>imamens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15">
                <a:latin typeface="Trebuchet MS"/>
                <a:cs typeface="Trebuchet MS"/>
              </a:rPr>
              <a:t>död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114">
                <a:latin typeface="Trebuchet MS"/>
                <a:cs typeface="Trebuchet MS"/>
              </a:rPr>
              <a:t>260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-90">
                <a:latin typeface="Trebuchet MS"/>
                <a:cs typeface="Trebuchet MS"/>
              </a:rPr>
              <a:t>A.H.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25">
                <a:latin typeface="Trebuchet MS"/>
                <a:cs typeface="Trebuchet MS"/>
              </a:rPr>
              <a:t>avslutas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den</a:t>
            </a:r>
            <a:r>
              <a:rPr dirty="0" sz="2000" spc="-160">
                <a:latin typeface="Trebuchet MS"/>
                <a:cs typeface="Trebuchet MS"/>
              </a:rPr>
              <a:t> </a:t>
            </a:r>
            <a:r>
              <a:rPr dirty="0" sz="2000" spc="25">
                <a:latin typeface="Trebuchet MS"/>
                <a:cs typeface="Trebuchet MS"/>
              </a:rPr>
              <a:t>gudomliga </a:t>
            </a:r>
            <a:r>
              <a:rPr dirty="0" sz="2000" spc="-585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vägledningen. </a:t>
            </a:r>
            <a:r>
              <a:rPr dirty="0" sz="2000" spc="95">
                <a:latin typeface="Trebuchet MS"/>
                <a:cs typeface="Trebuchet MS"/>
              </a:rPr>
              <a:t>1000 </a:t>
            </a:r>
            <a:r>
              <a:rPr dirty="0" sz="2000" spc="75">
                <a:latin typeface="Trebuchet MS"/>
                <a:cs typeface="Trebuchet MS"/>
              </a:rPr>
              <a:t>år </a:t>
            </a:r>
            <a:r>
              <a:rPr dirty="0" sz="2000" spc="-15">
                <a:latin typeface="Trebuchet MS"/>
                <a:cs typeface="Trebuchet MS"/>
              </a:rPr>
              <a:t>därefter, </a:t>
            </a:r>
            <a:r>
              <a:rPr dirty="0" sz="2000" spc="75">
                <a:latin typeface="Trebuchet MS"/>
                <a:cs typeface="Trebuchet MS"/>
              </a:rPr>
              <a:t>år </a:t>
            </a:r>
            <a:r>
              <a:rPr dirty="0" sz="2000" spc="35">
                <a:latin typeface="Trebuchet MS"/>
                <a:cs typeface="Trebuchet MS"/>
              </a:rPr>
              <a:t>1260 </a:t>
            </a:r>
            <a:r>
              <a:rPr dirty="0" sz="2000" spc="-30">
                <a:latin typeface="Trebuchet MS"/>
                <a:cs typeface="Trebuchet MS"/>
              </a:rPr>
              <a:t>enligt </a:t>
            </a:r>
            <a:r>
              <a:rPr dirty="0" sz="2000">
                <a:latin typeface="Trebuchet MS"/>
                <a:cs typeface="Trebuchet MS"/>
              </a:rPr>
              <a:t>den </a:t>
            </a:r>
            <a:r>
              <a:rPr dirty="0" sz="2000" spc="50">
                <a:latin typeface="Trebuchet MS"/>
                <a:cs typeface="Trebuchet MS"/>
              </a:rPr>
              <a:t>muslimska </a:t>
            </a:r>
            <a:r>
              <a:rPr dirty="0" sz="2000" spc="55">
                <a:latin typeface="Trebuchet MS"/>
                <a:cs typeface="Trebuchet MS"/>
              </a:rPr>
              <a:t> </a:t>
            </a:r>
            <a:r>
              <a:rPr dirty="0" sz="2000" spc="-5">
                <a:latin typeface="Trebuchet MS"/>
                <a:cs typeface="Trebuchet MS"/>
              </a:rPr>
              <a:t>kalendern,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75">
                <a:latin typeface="Trebuchet MS"/>
                <a:cs typeface="Trebuchet MS"/>
              </a:rPr>
              <a:t>är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75">
                <a:latin typeface="Trebuchet MS"/>
                <a:cs typeface="Trebuchet MS"/>
              </a:rPr>
              <a:t>år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60">
                <a:latin typeface="Trebuchet MS"/>
                <a:cs typeface="Trebuchet MS"/>
              </a:rPr>
              <a:t>1844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30">
                <a:latin typeface="Trebuchet MS"/>
                <a:cs typeface="Trebuchet MS"/>
              </a:rPr>
              <a:t>enligt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45">
                <a:latin typeface="Trebuchet MS"/>
                <a:cs typeface="Trebuchet MS"/>
              </a:rPr>
              <a:t>vår</a:t>
            </a:r>
            <a:r>
              <a:rPr dirty="0" sz="2000" spc="-165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kalender.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Örjan Widegren</dc:creator>
  <dc:title>A4 Powerpoint</dc:title>
  <dcterms:created xsi:type="dcterms:W3CDTF">2021-06-02T09:10:36Z</dcterms:created>
  <dcterms:modified xsi:type="dcterms:W3CDTF">2021-06-02T09:10:36Z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2020-12-22T00:00:00Z</vt:filetime>
  </property>
  <property fmtid="{D5CDD505-2E9C-101B-9397-08002B2CF9AE}" pid="3" name="Creator">
    <vt:lpwstr>Serif Affinity Publisher 1.8.5</vt:lpwstr>
  </property>
  <property fmtid="{D5CDD505-2E9C-101B-9397-08002B2CF9AE}" pid="4" name="LastSaved">
    <vt:filetime>2021-06-02T00:00:00Z</vt:filetime>
  </property>
</Properties>
</file>