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0693400" cy="7562850"/>
  <p:notesSz cx="10693400" cy="75628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480"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3BB7BA6B-9362-4C3C-9BD8-5A0387F4F98C}" type="datetimeFigureOut">
              <a:rPr lang="sv-SE" smtClean="0"/>
              <a:t>2021-06-02</a:t>
            </a:fld>
            <a:endParaRPr lang="sv-SE"/>
          </a:p>
        </p:txBody>
      </p:sp>
      <p:sp>
        <p:nvSpPr>
          <p:cNvPr id="4" name="Platshållare för bildobjekt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2E093B03-5B6A-402F-ABD5-72A14F04D4F6}" type="slidenum">
              <a:rPr lang="sv-SE" smtClean="0"/>
              <a:t>‹#›</a:t>
            </a:fld>
            <a:endParaRPr lang="sv-SE"/>
          </a:p>
        </p:txBody>
      </p:sp>
    </p:spTree>
    <p:extLst>
      <p:ext uri="{BB962C8B-B14F-4D97-AF65-F5344CB8AC3E}">
        <p14:creationId xmlns:p14="http://schemas.microsoft.com/office/powerpoint/2010/main" val="122505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E093B03-5B6A-402F-ABD5-72A14F04D4F6}" type="slidenum">
              <a:rPr lang="sv-SE" smtClean="0"/>
              <a:t>1</a:t>
            </a:fld>
            <a:endParaRPr lang="sv-SE"/>
          </a:p>
        </p:txBody>
      </p:sp>
    </p:spTree>
    <p:extLst>
      <p:ext uri="{BB962C8B-B14F-4D97-AF65-F5344CB8AC3E}">
        <p14:creationId xmlns:p14="http://schemas.microsoft.com/office/powerpoint/2010/main" val="2600288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E093B03-5B6A-402F-ABD5-72A14F04D4F6}" type="slidenum">
              <a:rPr lang="sv-SE" smtClean="0"/>
              <a:t>10</a:t>
            </a:fld>
            <a:endParaRPr lang="sv-SE"/>
          </a:p>
        </p:txBody>
      </p:sp>
    </p:spTree>
    <p:extLst>
      <p:ext uri="{BB962C8B-B14F-4D97-AF65-F5344CB8AC3E}">
        <p14:creationId xmlns:p14="http://schemas.microsoft.com/office/powerpoint/2010/main" val="2301811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E093B03-5B6A-402F-ABD5-72A14F04D4F6}" type="slidenum">
              <a:rPr lang="sv-SE" smtClean="0"/>
              <a:t>11</a:t>
            </a:fld>
            <a:endParaRPr lang="sv-SE"/>
          </a:p>
        </p:txBody>
      </p:sp>
    </p:spTree>
    <p:extLst>
      <p:ext uri="{BB962C8B-B14F-4D97-AF65-F5344CB8AC3E}">
        <p14:creationId xmlns:p14="http://schemas.microsoft.com/office/powerpoint/2010/main" val="4044573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E093B03-5B6A-402F-ABD5-72A14F04D4F6}" type="slidenum">
              <a:rPr lang="sv-SE" smtClean="0"/>
              <a:t>12</a:t>
            </a:fld>
            <a:endParaRPr lang="sv-SE"/>
          </a:p>
        </p:txBody>
      </p:sp>
    </p:spTree>
    <p:extLst>
      <p:ext uri="{BB962C8B-B14F-4D97-AF65-F5344CB8AC3E}">
        <p14:creationId xmlns:p14="http://schemas.microsoft.com/office/powerpoint/2010/main" val="2435945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E093B03-5B6A-402F-ABD5-72A14F04D4F6}" type="slidenum">
              <a:rPr lang="sv-SE" smtClean="0"/>
              <a:t>13</a:t>
            </a:fld>
            <a:endParaRPr lang="sv-SE"/>
          </a:p>
        </p:txBody>
      </p:sp>
    </p:spTree>
    <p:extLst>
      <p:ext uri="{BB962C8B-B14F-4D97-AF65-F5344CB8AC3E}">
        <p14:creationId xmlns:p14="http://schemas.microsoft.com/office/powerpoint/2010/main" val="2542244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E093B03-5B6A-402F-ABD5-72A14F04D4F6}" type="slidenum">
              <a:rPr lang="sv-SE" smtClean="0"/>
              <a:t>14</a:t>
            </a:fld>
            <a:endParaRPr lang="sv-SE"/>
          </a:p>
        </p:txBody>
      </p:sp>
    </p:spTree>
    <p:extLst>
      <p:ext uri="{BB962C8B-B14F-4D97-AF65-F5344CB8AC3E}">
        <p14:creationId xmlns:p14="http://schemas.microsoft.com/office/powerpoint/2010/main" val="41484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E093B03-5B6A-402F-ABD5-72A14F04D4F6}" type="slidenum">
              <a:rPr lang="sv-SE" smtClean="0"/>
              <a:t>2</a:t>
            </a:fld>
            <a:endParaRPr lang="sv-SE"/>
          </a:p>
        </p:txBody>
      </p:sp>
    </p:spTree>
    <p:extLst>
      <p:ext uri="{BB962C8B-B14F-4D97-AF65-F5344CB8AC3E}">
        <p14:creationId xmlns:p14="http://schemas.microsoft.com/office/powerpoint/2010/main" val="121285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E093B03-5B6A-402F-ABD5-72A14F04D4F6}" type="slidenum">
              <a:rPr lang="sv-SE" smtClean="0"/>
              <a:t>3</a:t>
            </a:fld>
            <a:endParaRPr lang="sv-SE"/>
          </a:p>
        </p:txBody>
      </p:sp>
    </p:spTree>
    <p:extLst>
      <p:ext uri="{BB962C8B-B14F-4D97-AF65-F5344CB8AC3E}">
        <p14:creationId xmlns:p14="http://schemas.microsoft.com/office/powerpoint/2010/main" val="1864441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E093B03-5B6A-402F-ABD5-72A14F04D4F6}" type="slidenum">
              <a:rPr lang="sv-SE" smtClean="0"/>
              <a:t>4</a:t>
            </a:fld>
            <a:endParaRPr lang="sv-SE"/>
          </a:p>
        </p:txBody>
      </p:sp>
    </p:spTree>
    <p:extLst>
      <p:ext uri="{BB962C8B-B14F-4D97-AF65-F5344CB8AC3E}">
        <p14:creationId xmlns:p14="http://schemas.microsoft.com/office/powerpoint/2010/main" val="398447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E093B03-5B6A-402F-ABD5-72A14F04D4F6}" type="slidenum">
              <a:rPr lang="sv-SE" smtClean="0"/>
              <a:t>5</a:t>
            </a:fld>
            <a:endParaRPr lang="sv-SE"/>
          </a:p>
        </p:txBody>
      </p:sp>
    </p:spTree>
    <p:extLst>
      <p:ext uri="{BB962C8B-B14F-4D97-AF65-F5344CB8AC3E}">
        <p14:creationId xmlns:p14="http://schemas.microsoft.com/office/powerpoint/2010/main" val="307003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E093B03-5B6A-402F-ABD5-72A14F04D4F6}" type="slidenum">
              <a:rPr lang="sv-SE" smtClean="0"/>
              <a:t>6</a:t>
            </a:fld>
            <a:endParaRPr lang="sv-SE"/>
          </a:p>
        </p:txBody>
      </p:sp>
    </p:spTree>
    <p:extLst>
      <p:ext uri="{BB962C8B-B14F-4D97-AF65-F5344CB8AC3E}">
        <p14:creationId xmlns:p14="http://schemas.microsoft.com/office/powerpoint/2010/main" val="602629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E093B03-5B6A-402F-ABD5-72A14F04D4F6}" type="slidenum">
              <a:rPr lang="sv-SE" smtClean="0"/>
              <a:t>7</a:t>
            </a:fld>
            <a:endParaRPr lang="sv-SE"/>
          </a:p>
        </p:txBody>
      </p:sp>
    </p:spTree>
    <p:extLst>
      <p:ext uri="{BB962C8B-B14F-4D97-AF65-F5344CB8AC3E}">
        <p14:creationId xmlns:p14="http://schemas.microsoft.com/office/powerpoint/2010/main" val="3871808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E093B03-5B6A-402F-ABD5-72A14F04D4F6}" type="slidenum">
              <a:rPr lang="sv-SE" smtClean="0"/>
              <a:t>8</a:t>
            </a:fld>
            <a:endParaRPr lang="sv-SE"/>
          </a:p>
        </p:txBody>
      </p:sp>
    </p:spTree>
    <p:extLst>
      <p:ext uri="{BB962C8B-B14F-4D97-AF65-F5344CB8AC3E}">
        <p14:creationId xmlns:p14="http://schemas.microsoft.com/office/powerpoint/2010/main" val="169147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E093B03-5B6A-402F-ABD5-72A14F04D4F6}" type="slidenum">
              <a:rPr lang="sv-SE" smtClean="0"/>
              <a:t>9</a:t>
            </a:fld>
            <a:endParaRPr lang="sv-SE"/>
          </a:p>
        </p:txBody>
      </p:sp>
    </p:spTree>
    <p:extLst>
      <p:ext uri="{BB962C8B-B14F-4D97-AF65-F5344CB8AC3E}">
        <p14:creationId xmlns:p14="http://schemas.microsoft.com/office/powerpoint/2010/main" val="400540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1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Cambria"/>
                <a:cs typeface="Cambria"/>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slideLayout" Target="../slideLayouts/slideLayout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19" Type="http://schemas.openxmlformats.org/officeDocument/2006/relationships/image" Target="../media/image13.png"/><Relationship Id="rId4" Type="http://schemas.openxmlformats.org/officeDocument/2006/relationships/slideLayout" Target="../slideLayouts/slideLayout4.xml"/><Relationship Id="rId9" Type="http://schemas.openxmlformats.org/officeDocument/2006/relationships/image" Target="../media/image3.jp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0691981" cy="7559998"/>
          </a:xfrm>
          <a:prstGeom prst="rect">
            <a:avLst/>
          </a:prstGeom>
        </p:spPr>
      </p:pic>
      <p:pic>
        <p:nvPicPr>
          <p:cNvPr id="17" name="bg object 17"/>
          <p:cNvPicPr/>
          <p:nvPr/>
        </p:nvPicPr>
        <p:blipFill>
          <a:blip r:embed="rId8" cstate="print"/>
          <a:stretch>
            <a:fillRect/>
          </a:stretch>
        </p:blipFill>
        <p:spPr>
          <a:xfrm>
            <a:off x="530012" y="447040"/>
            <a:ext cx="10161972" cy="6776736"/>
          </a:xfrm>
          <a:prstGeom prst="rect">
            <a:avLst/>
          </a:prstGeom>
        </p:spPr>
      </p:pic>
      <p:pic>
        <p:nvPicPr>
          <p:cNvPr id="18" name="bg object 18"/>
          <p:cNvPicPr/>
          <p:nvPr/>
        </p:nvPicPr>
        <p:blipFill>
          <a:blip r:embed="rId9" cstate="print"/>
          <a:stretch>
            <a:fillRect/>
          </a:stretch>
        </p:blipFill>
        <p:spPr>
          <a:xfrm>
            <a:off x="0" y="0"/>
            <a:ext cx="10692003" cy="7560002"/>
          </a:xfrm>
          <a:prstGeom prst="rect">
            <a:avLst/>
          </a:prstGeom>
        </p:spPr>
      </p:pic>
      <p:pic>
        <p:nvPicPr>
          <p:cNvPr id="19" name="bg object 19"/>
          <p:cNvPicPr/>
          <p:nvPr/>
        </p:nvPicPr>
        <p:blipFill>
          <a:blip r:embed="rId10" cstate="print"/>
          <a:stretch>
            <a:fillRect/>
          </a:stretch>
        </p:blipFill>
        <p:spPr>
          <a:xfrm>
            <a:off x="387434" y="1207020"/>
            <a:ext cx="471347" cy="460702"/>
          </a:xfrm>
          <a:prstGeom prst="rect">
            <a:avLst/>
          </a:prstGeom>
        </p:spPr>
      </p:pic>
      <p:pic>
        <p:nvPicPr>
          <p:cNvPr id="20" name="bg object 20"/>
          <p:cNvPicPr/>
          <p:nvPr/>
        </p:nvPicPr>
        <p:blipFill>
          <a:blip r:embed="rId11" cstate="print"/>
          <a:stretch>
            <a:fillRect/>
          </a:stretch>
        </p:blipFill>
        <p:spPr>
          <a:xfrm>
            <a:off x="370332" y="2422815"/>
            <a:ext cx="498177" cy="462278"/>
          </a:xfrm>
          <a:prstGeom prst="rect">
            <a:avLst/>
          </a:prstGeom>
        </p:spPr>
      </p:pic>
      <p:pic>
        <p:nvPicPr>
          <p:cNvPr id="21" name="bg object 21"/>
          <p:cNvPicPr/>
          <p:nvPr/>
        </p:nvPicPr>
        <p:blipFill>
          <a:blip r:embed="rId12" cstate="print"/>
          <a:stretch>
            <a:fillRect/>
          </a:stretch>
        </p:blipFill>
        <p:spPr>
          <a:xfrm>
            <a:off x="430592" y="3003469"/>
            <a:ext cx="368216" cy="527666"/>
          </a:xfrm>
          <a:prstGeom prst="rect">
            <a:avLst/>
          </a:prstGeom>
        </p:spPr>
      </p:pic>
      <p:pic>
        <p:nvPicPr>
          <p:cNvPr id="22" name="bg object 22"/>
          <p:cNvPicPr/>
          <p:nvPr/>
        </p:nvPicPr>
        <p:blipFill>
          <a:blip r:embed="rId13" cstate="print"/>
          <a:stretch>
            <a:fillRect/>
          </a:stretch>
        </p:blipFill>
        <p:spPr>
          <a:xfrm>
            <a:off x="361402" y="3652956"/>
            <a:ext cx="453432" cy="456366"/>
          </a:xfrm>
          <a:prstGeom prst="rect">
            <a:avLst/>
          </a:prstGeom>
        </p:spPr>
      </p:pic>
      <p:pic>
        <p:nvPicPr>
          <p:cNvPr id="23" name="bg object 23"/>
          <p:cNvPicPr/>
          <p:nvPr/>
        </p:nvPicPr>
        <p:blipFill>
          <a:blip r:embed="rId14" cstate="print"/>
          <a:stretch>
            <a:fillRect/>
          </a:stretch>
        </p:blipFill>
        <p:spPr>
          <a:xfrm>
            <a:off x="285114" y="4256040"/>
            <a:ext cx="624901" cy="300871"/>
          </a:xfrm>
          <a:prstGeom prst="rect">
            <a:avLst/>
          </a:prstGeom>
        </p:spPr>
      </p:pic>
      <p:pic>
        <p:nvPicPr>
          <p:cNvPr id="24" name="bg object 24"/>
          <p:cNvPicPr/>
          <p:nvPr/>
        </p:nvPicPr>
        <p:blipFill>
          <a:blip r:embed="rId15" cstate="print"/>
          <a:stretch>
            <a:fillRect/>
          </a:stretch>
        </p:blipFill>
        <p:spPr>
          <a:xfrm>
            <a:off x="370797" y="4752056"/>
            <a:ext cx="444026" cy="361087"/>
          </a:xfrm>
          <a:prstGeom prst="rect">
            <a:avLst/>
          </a:prstGeom>
        </p:spPr>
      </p:pic>
      <p:pic>
        <p:nvPicPr>
          <p:cNvPr id="25" name="bg object 25"/>
          <p:cNvPicPr/>
          <p:nvPr/>
        </p:nvPicPr>
        <p:blipFill>
          <a:blip r:embed="rId16" cstate="print"/>
          <a:stretch>
            <a:fillRect/>
          </a:stretch>
        </p:blipFill>
        <p:spPr>
          <a:xfrm>
            <a:off x="352382" y="5210695"/>
            <a:ext cx="465532" cy="470710"/>
          </a:xfrm>
          <a:prstGeom prst="rect">
            <a:avLst/>
          </a:prstGeom>
        </p:spPr>
      </p:pic>
      <p:pic>
        <p:nvPicPr>
          <p:cNvPr id="26" name="bg object 26"/>
          <p:cNvPicPr/>
          <p:nvPr/>
        </p:nvPicPr>
        <p:blipFill>
          <a:blip r:embed="rId17" cstate="print"/>
          <a:stretch>
            <a:fillRect/>
          </a:stretch>
        </p:blipFill>
        <p:spPr>
          <a:xfrm>
            <a:off x="377302" y="1853609"/>
            <a:ext cx="440493" cy="417000"/>
          </a:xfrm>
          <a:prstGeom prst="rect">
            <a:avLst/>
          </a:prstGeom>
        </p:spPr>
      </p:pic>
      <p:pic>
        <p:nvPicPr>
          <p:cNvPr id="27" name="bg object 27"/>
          <p:cNvPicPr/>
          <p:nvPr/>
        </p:nvPicPr>
        <p:blipFill>
          <a:blip r:embed="rId18" cstate="print"/>
          <a:stretch>
            <a:fillRect/>
          </a:stretch>
        </p:blipFill>
        <p:spPr>
          <a:xfrm>
            <a:off x="378757" y="5943639"/>
            <a:ext cx="437554" cy="516263"/>
          </a:xfrm>
          <a:prstGeom prst="rect">
            <a:avLst/>
          </a:prstGeom>
        </p:spPr>
      </p:pic>
      <p:pic>
        <p:nvPicPr>
          <p:cNvPr id="28" name="bg object 28"/>
          <p:cNvPicPr/>
          <p:nvPr/>
        </p:nvPicPr>
        <p:blipFill>
          <a:blip r:embed="rId19" cstate="print"/>
          <a:stretch>
            <a:fillRect/>
          </a:stretch>
        </p:blipFill>
        <p:spPr>
          <a:xfrm>
            <a:off x="1371574" y="984915"/>
            <a:ext cx="8655421" cy="5933063"/>
          </a:xfrm>
          <a:prstGeom prst="rect">
            <a:avLst/>
          </a:prstGeom>
        </p:spPr>
      </p:pic>
      <p:sp>
        <p:nvSpPr>
          <p:cNvPr id="2" name="Holder 2"/>
          <p:cNvSpPr>
            <a:spLocks noGrp="1"/>
          </p:cNvSpPr>
          <p:nvPr>
            <p:ph type="title"/>
          </p:nvPr>
        </p:nvSpPr>
        <p:spPr>
          <a:xfrm>
            <a:off x="1624723" y="1182433"/>
            <a:ext cx="5308600" cy="1152525"/>
          </a:xfrm>
          <a:prstGeom prst="rect">
            <a:avLst/>
          </a:prstGeom>
        </p:spPr>
        <p:txBody>
          <a:bodyPr wrap="square" lIns="0" tIns="0" rIns="0" bIns="0">
            <a:spAutoFit/>
          </a:bodyPr>
          <a:lstStyle>
            <a:lvl1pPr>
              <a:defRPr sz="2000" b="0" i="0">
                <a:solidFill>
                  <a:schemeClr val="tx1"/>
                </a:solidFill>
                <a:latin typeface="Cambria"/>
                <a:cs typeface="Cambria"/>
              </a:defRPr>
            </a:lvl1pPr>
          </a:lstStyle>
          <a:p>
            <a:endParaRPr/>
          </a:p>
        </p:txBody>
      </p:sp>
      <p:sp>
        <p:nvSpPr>
          <p:cNvPr id="3" name="Holder 3"/>
          <p:cNvSpPr>
            <a:spLocks noGrp="1"/>
          </p:cNvSpPr>
          <p:nvPr>
            <p:ph type="body" idx="1"/>
          </p:nvPr>
        </p:nvSpPr>
        <p:spPr>
          <a:xfrm>
            <a:off x="1624723" y="2296853"/>
            <a:ext cx="4423410" cy="4236720"/>
          </a:xfrm>
          <a:prstGeom prst="rect">
            <a:avLst/>
          </a:prstGeom>
        </p:spPr>
        <p:txBody>
          <a:bodyPr wrap="square" lIns="0" tIns="0" rIns="0" bIns="0">
            <a:spAutoFit/>
          </a:bodyPr>
          <a:lstStyle>
            <a:lvl1pPr>
              <a:defRPr sz="16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6/2/2021</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4723" y="1095006"/>
            <a:ext cx="6837045" cy="1426845"/>
          </a:xfrm>
          <a:prstGeom prst="rect">
            <a:avLst/>
          </a:prstGeom>
        </p:spPr>
        <p:txBody>
          <a:bodyPr vert="horz" wrap="square" lIns="0" tIns="46990" rIns="0" bIns="0" rtlCol="0">
            <a:spAutoFit/>
          </a:bodyPr>
          <a:lstStyle/>
          <a:p>
            <a:pPr marL="12700" marR="5080">
              <a:lnSpc>
                <a:spcPts val="2160"/>
              </a:lnSpc>
              <a:spcBef>
                <a:spcPts val="370"/>
              </a:spcBef>
            </a:pPr>
            <a:r>
              <a:rPr spc="25" dirty="0"/>
              <a:t>Bahá’u’lláh</a:t>
            </a:r>
            <a:r>
              <a:rPr spc="150" dirty="0"/>
              <a:t> </a:t>
            </a:r>
            <a:r>
              <a:rPr spc="-25" dirty="0"/>
              <a:t>har</a:t>
            </a:r>
            <a:r>
              <a:rPr spc="155" dirty="0"/>
              <a:t> </a:t>
            </a:r>
            <a:r>
              <a:rPr spc="10" dirty="0"/>
              <a:t>inte</a:t>
            </a:r>
            <a:r>
              <a:rPr spc="150" dirty="0"/>
              <a:t> </a:t>
            </a:r>
            <a:r>
              <a:rPr spc="15" dirty="0"/>
              <a:t>(kommit</a:t>
            </a:r>
            <a:r>
              <a:rPr spc="155" dirty="0"/>
              <a:t> </a:t>
            </a:r>
            <a:r>
              <a:rPr spc="55" dirty="0"/>
              <a:t>med)</a:t>
            </a:r>
            <a:r>
              <a:rPr spc="155" dirty="0"/>
              <a:t> </a:t>
            </a:r>
            <a:r>
              <a:rPr spc="50" dirty="0"/>
              <a:t>en</a:t>
            </a:r>
            <a:r>
              <a:rPr spc="150" dirty="0"/>
              <a:t> </a:t>
            </a:r>
            <a:r>
              <a:rPr spc="-15" dirty="0"/>
              <a:t>ny</a:t>
            </a:r>
            <a:r>
              <a:rPr spc="155" dirty="0"/>
              <a:t> </a:t>
            </a:r>
            <a:r>
              <a:rPr spc="-10" dirty="0"/>
              <a:t>religion</a:t>
            </a:r>
            <a:r>
              <a:rPr spc="155" dirty="0"/>
              <a:t> </a:t>
            </a:r>
            <a:r>
              <a:rPr dirty="0"/>
              <a:t>för</a:t>
            </a:r>
            <a:r>
              <a:rPr spc="150" dirty="0"/>
              <a:t> </a:t>
            </a:r>
            <a:r>
              <a:rPr spc="25" dirty="0"/>
              <a:t>att</a:t>
            </a:r>
            <a:r>
              <a:rPr spc="155" dirty="0"/>
              <a:t> </a:t>
            </a:r>
            <a:r>
              <a:rPr spc="60" dirty="0"/>
              <a:t>den </a:t>
            </a:r>
            <a:r>
              <a:rPr spc="-425" dirty="0"/>
              <a:t> </a:t>
            </a:r>
            <a:r>
              <a:rPr spc="-25" dirty="0"/>
              <a:t>skall</a:t>
            </a:r>
            <a:r>
              <a:rPr spc="155" dirty="0"/>
              <a:t> </a:t>
            </a:r>
            <a:r>
              <a:rPr spc="45" dirty="0"/>
              <a:t>stå</a:t>
            </a:r>
            <a:r>
              <a:rPr spc="155" dirty="0"/>
              <a:t> </a:t>
            </a:r>
            <a:r>
              <a:rPr spc="30" dirty="0"/>
              <a:t>sida</a:t>
            </a:r>
            <a:r>
              <a:rPr spc="160" dirty="0"/>
              <a:t> </a:t>
            </a:r>
            <a:r>
              <a:rPr spc="-15" dirty="0"/>
              <a:t>vid</a:t>
            </a:r>
            <a:r>
              <a:rPr spc="155" dirty="0"/>
              <a:t> </a:t>
            </a:r>
            <a:r>
              <a:rPr spc="30" dirty="0"/>
              <a:t>sida</a:t>
            </a:r>
            <a:r>
              <a:rPr spc="160" dirty="0"/>
              <a:t> </a:t>
            </a:r>
            <a:r>
              <a:rPr spc="100" dirty="0"/>
              <a:t>med</a:t>
            </a:r>
            <a:r>
              <a:rPr spc="155" dirty="0"/>
              <a:t> </a:t>
            </a:r>
            <a:r>
              <a:rPr spc="65" dirty="0"/>
              <a:t>dagens</a:t>
            </a:r>
            <a:r>
              <a:rPr spc="155" dirty="0"/>
              <a:t> </a:t>
            </a:r>
            <a:r>
              <a:rPr spc="40" dirty="0"/>
              <a:t>mångfald</a:t>
            </a:r>
            <a:r>
              <a:rPr spc="160" dirty="0"/>
              <a:t> </a:t>
            </a:r>
            <a:r>
              <a:rPr spc="10" dirty="0"/>
              <a:t>av</a:t>
            </a:r>
            <a:r>
              <a:rPr spc="155" dirty="0"/>
              <a:t> </a:t>
            </a:r>
            <a:r>
              <a:rPr dirty="0"/>
              <a:t>sekteristiska </a:t>
            </a:r>
            <a:r>
              <a:rPr spc="-425" dirty="0"/>
              <a:t> </a:t>
            </a:r>
            <a:r>
              <a:rPr spc="10" dirty="0"/>
              <a:t>organisationer.</a:t>
            </a:r>
            <a:r>
              <a:rPr spc="150" dirty="0"/>
              <a:t> </a:t>
            </a:r>
            <a:r>
              <a:rPr spc="75" dirty="0"/>
              <a:t>Han</a:t>
            </a:r>
            <a:r>
              <a:rPr spc="150" dirty="0"/>
              <a:t> </a:t>
            </a:r>
            <a:r>
              <a:rPr spc="-25" dirty="0"/>
              <a:t>har</a:t>
            </a:r>
            <a:r>
              <a:rPr spc="150" dirty="0"/>
              <a:t> </a:t>
            </a:r>
            <a:r>
              <a:rPr dirty="0"/>
              <a:t>snarare</a:t>
            </a:r>
            <a:r>
              <a:rPr spc="155" dirty="0"/>
              <a:t> </a:t>
            </a:r>
            <a:r>
              <a:rPr spc="55" dirty="0"/>
              <a:t>omformat</a:t>
            </a:r>
            <a:r>
              <a:rPr spc="150" dirty="0"/>
              <a:t> </a:t>
            </a:r>
            <a:r>
              <a:rPr spc="-5" dirty="0"/>
              <a:t>själva</a:t>
            </a:r>
            <a:r>
              <a:rPr spc="150" dirty="0"/>
              <a:t> </a:t>
            </a:r>
            <a:r>
              <a:rPr spc="30" dirty="0"/>
              <a:t>förståelsen </a:t>
            </a:r>
            <a:r>
              <a:rPr spc="-425" dirty="0"/>
              <a:t> </a:t>
            </a:r>
            <a:r>
              <a:rPr spc="10" dirty="0"/>
              <a:t>av</a:t>
            </a:r>
            <a:r>
              <a:rPr spc="15" dirty="0"/>
              <a:t> </a:t>
            </a:r>
            <a:r>
              <a:rPr spc="-10" dirty="0"/>
              <a:t>religion</a:t>
            </a:r>
            <a:r>
              <a:rPr spc="-5" dirty="0"/>
              <a:t> </a:t>
            </a:r>
            <a:r>
              <a:rPr spc="85" dirty="0"/>
              <a:t>såsom </a:t>
            </a:r>
            <a:r>
              <a:rPr spc="60" dirty="0"/>
              <a:t>den </a:t>
            </a:r>
            <a:r>
              <a:rPr spc="10" dirty="0"/>
              <a:t>huvudsakliga</a:t>
            </a:r>
            <a:r>
              <a:rPr spc="15" dirty="0"/>
              <a:t> </a:t>
            </a:r>
            <a:r>
              <a:rPr spc="-25" dirty="0"/>
              <a:t>kraft</a:t>
            </a:r>
            <a:r>
              <a:rPr spc="-20" dirty="0"/>
              <a:t> </a:t>
            </a:r>
            <a:r>
              <a:rPr spc="100" dirty="0"/>
              <a:t>som </a:t>
            </a:r>
            <a:r>
              <a:rPr spc="-40" dirty="0"/>
              <a:t>driver </a:t>
            </a:r>
            <a:r>
              <a:rPr spc="-35" dirty="0"/>
              <a:t> </a:t>
            </a:r>
            <a:r>
              <a:rPr spc="55" dirty="0"/>
              <a:t>medvetandets</a:t>
            </a:r>
            <a:r>
              <a:rPr spc="145" dirty="0"/>
              <a:t> </a:t>
            </a:r>
            <a:r>
              <a:rPr dirty="0"/>
              <a:t>utveckling</a:t>
            </a:r>
            <a:r>
              <a:rPr sz="1100" dirty="0">
                <a:latin typeface="Calibri"/>
                <a:cs typeface="Calibri"/>
              </a:rPr>
              <a:t>.</a:t>
            </a:r>
            <a:endParaRPr sz="1100">
              <a:latin typeface="Calibri"/>
              <a:cs typeface="Calibri"/>
            </a:endParaRPr>
          </a:p>
        </p:txBody>
      </p:sp>
      <p:sp>
        <p:nvSpPr>
          <p:cNvPr id="3" name="object 3"/>
          <p:cNvSpPr txBox="1"/>
          <p:nvPr/>
        </p:nvSpPr>
        <p:spPr>
          <a:xfrm>
            <a:off x="1624723" y="2611526"/>
            <a:ext cx="4716780" cy="3218815"/>
          </a:xfrm>
          <a:prstGeom prst="rect">
            <a:avLst/>
          </a:prstGeom>
        </p:spPr>
        <p:txBody>
          <a:bodyPr vert="horz" wrap="square" lIns="0" tIns="12700" rIns="0" bIns="0" rtlCol="0">
            <a:spAutoFit/>
          </a:bodyPr>
          <a:lstStyle/>
          <a:p>
            <a:pPr marL="405765">
              <a:lnSpc>
                <a:spcPct val="100000"/>
              </a:lnSpc>
              <a:spcBef>
                <a:spcPts val="100"/>
              </a:spcBef>
            </a:pPr>
            <a:r>
              <a:rPr sz="1600" spc="-5" dirty="0">
                <a:latin typeface="Calibri"/>
                <a:cs typeface="Calibri"/>
              </a:rPr>
              <a:t>-</a:t>
            </a:r>
            <a:r>
              <a:rPr sz="1600" spc="5" dirty="0">
                <a:latin typeface="Calibri"/>
                <a:cs typeface="Calibri"/>
              </a:rPr>
              <a:t> </a:t>
            </a:r>
            <a:r>
              <a:rPr sz="1600" spc="-5" dirty="0">
                <a:latin typeface="Calibri"/>
                <a:cs typeface="Calibri"/>
              </a:rPr>
              <a:t>En gemensam</a:t>
            </a:r>
            <a:r>
              <a:rPr sz="1600" dirty="0">
                <a:latin typeface="Calibri"/>
                <a:cs typeface="Calibri"/>
              </a:rPr>
              <a:t> </a:t>
            </a:r>
            <a:r>
              <a:rPr sz="1600" spc="-15" dirty="0">
                <a:latin typeface="Calibri"/>
                <a:cs typeface="Calibri"/>
              </a:rPr>
              <a:t>tro</a:t>
            </a:r>
            <a:r>
              <a:rPr sz="1600" spc="-5" dirty="0">
                <a:latin typeface="Calibri"/>
                <a:cs typeface="Calibri"/>
              </a:rPr>
              <a:t> (Universella</a:t>
            </a:r>
            <a:r>
              <a:rPr sz="1600" dirty="0">
                <a:latin typeface="Calibri"/>
                <a:cs typeface="Calibri"/>
              </a:rPr>
              <a:t> </a:t>
            </a:r>
            <a:r>
              <a:rPr sz="1600" spc="-10" dirty="0">
                <a:latin typeface="Calibri"/>
                <a:cs typeface="Calibri"/>
              </a:rPr>
              <a:t>Rättvisans</a:t>
            </a:r>
            <a:r>
              <a:rPr sz="1600" spc="-5" dirty="0">
                <a:latin typeface="Calibri"/>
                <a:cs typeface="Calibri"/>
              </a:rPr>
              <a:t> Hus)</a:t>
            </a:r>
            <a:endParaRPr sz="1600">
              <a:latin typeface="Calibri"/>
              <a:cs typeface="Calibri"/>
            </a:endParaRPr>
          </a:p>
          <a:p>
            <a:pPr>
              <a:lnSpc>
                <a:spcPct val="100000"/>
              </a:lnSpc>
            </a:pPr>
            <a:endParaRPr sz="1600">
              <a:latin typeface="Calibri"/>
              <a:cs typeface="Calibri"/>
            </a:endParaRPr>
          </a:p>
          <a:p>
            <a:pPr marL="12700" marR="5080">
              <a:lnSpc>
                <a:spcPts val="2160"/>
              </a:lnSpc>
              <a:spcBef>
                <a:spcPts val="1205"/>
              </a:spcBef>
            </a:pPr>
            <a:r>
              <a:rPr sz="2000" dirty="0">
                <a:latin typeface="Cambria"/>
                <a:cs typeface="Cambria"/>
              </a:rPr>
              <a:t>Religion</a:t>
            </a:r>
            <a:r>
              <a:rPr sz="2000" spc="145" dirty="0">
                <a:latin typeface="Cambria"/>
                <a:cs typeface="Cambria"/>
              </a:rPr>
              <a:t> </a:t>
            </a:r>
            <a:r>
              <a:rPr sz="2000" spc="-40" dirty="0">
                <a:latin typeface="Cambria"/>
                <a:cs typeface="Cambria"/>
              </a:rPr>
              <a:t>är</a:t>
            </a:r>
            <a:r>
              <a:rPr sz="2000" spc="145" dirty="0">
                <a:latin typeface="Cambria"/>
                <a:cs typeface="Cambria"/>
              </a:rPr>
              <a:t> </a:t>
            </a:r>
            <a:r>
              <a:rPr sz="2000" spc="180" dirty="0">
                <a:latin typeface="Cambria"/>
                <a:cs typeface="Cambria"/>
              </a:rPr>
              <a:t>...</a:t>
            </a:r>
            <a:r>
              <a:rPr sz="2000" spc="145" dirty="0">
                <a:latin typeface="Cambria"/>
                <a:cs typeface="Cambria"/>
              </a:rPr>
              <a:t> </a:t>
            </a:r>
            <a:r>
              <a:rPr sz="2000" spc="20" dirty="0">
                <a:latin typeface="Cambria"/>
                <a:cs typeface="Cambria"/>
              </a:rPr>
              <a:t>icke</a:t>
            </a:r>
            <a:r>
              <a:rPr sz="2000" spc="145" dirty="0">
                <a:latin typeface="Cambria"/>
                <a:cs typeface="Cambria"/>
              </a:rPr>
              <a:t> </a:t>
            </a:r>
            <a:r>
              <a:rPr sz="2000" spc="50" dirty="0">
                <a:latin typeface="Cambria"/>
                <a:cs typeface="Cambria"/>
              </a:rPr>
              <a:t>en</a:t>
            </a:r>
            <a:r>
              <a:rPr sz="2000" spc="150" dirty="0">
                <a:latin typeface="Cambria"/>
                <a:cs typeface="Cambria"/>
              </a:rPr>
              <a:t> </a:t>
            </a:r>
            <a:r>
              <a:rPr sz="2000" dirty="0">
                <a:latin typeface="Cambria"/>
                <a:cs typeface="Cambria"/>
              </a:rPr>
              <a:t>rad</a:t>
            </a:r>
            <a:r>
              <a:rPr sz="2000" spc="145" dirty="0">
                <a:latin typeface="Cambria"/>
                <a:cs typeface="Cambria"/>
              </a:rPr>
              <a:t> </a:t>
            </a:r>
            <a:r>
              <a:rPr sz="2000" spc="10" dirty="0">
                <a:latin typeface="Cambria"/>
                <a:cs typeface="Cambria"/>
              </a:rPr>
              <a:t>övertygelser,</a:t>
            </a:r>
            <a:r>
              <a:rPr sz="2000" spc="145" dirty="0">
                <a:latin typeface="Cambria"/>
                <a:cs typeface="Cambria"/>
              </a:rPr>
              <a:t> </a:t>
            </a:r>
            <a:r>
              <a:rPr sz="2000" spc="50" dirty="0">
                <a:latin typeface="Cambria"/>
                <a:cs typeface="Cambria"/>
              </a:rPr>
              <a:t>en </a:t>
            </a:r>
            <a:r>
              <a:rPr sz="2000" spc="-425" dirty="0">
                <a:latin typeface="Cambria"/>
                <a:cs typeface="Cambria"/>
              </a:rPr>
              <a:t> </a:t>
            </a:r>
            <a:r>
              <a:rPr sz="2000" spc="30" dirty="0">
                <a:latin typeface="Cambria"/>
                <a:cs typeface="Cambria"/>
              </a:rPr>
              <a:t>uppsättning</a:t>
            </a:r>
            <a:r>
              <a:rPr sz="2000" spc="145" dirty="0">
                <a:latin typeface="Cambria"/>
                <a:cs typeface="Cambria"/>
              </a:rPr>
              <a:t> </a:t>
            </a:r>
            <a:r>
              <a:rPr sz="2000" spc="-10" dirty="0">
                <a:latin typeface="Cambria"/>
                <a:cs typeface="Cambria"/>
              </a:rPr>
              <a:t>skick</a:t>
            </a:r>
            <a:r>
              <a:rPr sz="2000" spc="145" dirty="0">
                <a:latin typeface="Cambria"/>
                <a:cs typeface="Cambria"/>
              </a:rPr>
              <a:t> </a:t>
            </a:r>
            <a:r>
              <a:rPr sz="2000" spc="85" dirty="0">
                <a:latin typeface="Cambria"/>
                <a:cs typeface="Cambria"/>
              </a:rPr>
              <a:t>och</a:t>
            </a:r>
            <a:r>
              <a:rPr sz="2000" spc="150" dirty="0">
                <a:latin typeface="Cambria"/>
                <a:cs typeface="Cambria"/>
              </a:rPr>
              <a:t> </a:t>
            </a:r>
            <a:r>
              <a:rPr sz="2000" spc="-5" dirty="0">
                <a:latin typeface="Cambria"/>
                <a:cs typeface="Cambria"/>
              </a:rPr>
              <a:t>bruk,</a:t>
            </a:r>
            <a:r>
              <a:rPr sz="2000" spc="145" dirty="0">
                <a:latin typeface="Cambria"/>
                <a:cs typeface="Cambria"/>
              </a:rPr>
              <a:t> </a:t>
            </a:r>
            <a:r>
              <a:rPr sz="2000" spc="-15" dirty="0">
                <a:latin typeface="Cambria"/>
                <a:cs typeface="Cambria"/>
              </a:rPr>
              <a:t>ty</a:t>
            </a:r>
            <a:r>
              <a:rPr sz="2000" spc="145" dirty="0">
                <a:latin typeface="Cambria"/>
                <a:cs typeface="Cambria"/>
              </a:rPr>
              <a:t> </a:t>
            </a:r>
            <a:r>
              <a:rPr sz="2000" spc="-10" dirty="0">
                <a:latin typeface="Cambria"/>
                <a:cs typeface="Cambria"/>
              </a:rPr>
              <a:t>religion</a:t>
            </a:r>
            <a:r>
              <a:rPr sz="2000" spc="150" dirty="0">
                <a:latin typeface="Cambria"/>
                <a:cs typeface="Cambria"/>
              </a:rPr>
              <a:t> </a:t>
            </a:r>
            <a:r>
              <a:rPr sz="2000" spc="-40" dirty="0">
                <a:latin typeface="Cambria"/>
                <a:cs typeface="Cambria"/>
              </a:rPr>
              <a:t>är </a:t>
            </a:r>
            <a:r>
              <a:rPr sz="2000" spc="-35" dirty="0">
                <a:latin typeface="Cambria"/>
                <a:cs typeface="Cambria"/>
              </a:rPr>
              <a:t> </a:t>
            </a:r>
            <a:r>
              <a:rPr sz="2000" spc="15" dirty="0">
                <a:latin typeface="Cambria"/>
                <a:cs typeface="Cambria"/>
              </a:rPr>
              <a:t>Herren</a:t>
            </a:r>
            <a:r>
              <a:rPr sz="2000" spc="145" dirty="0">
                <a:latin typeface="Cambria"/>
                <a:cs typeface="Cambria"/>
              </a:rPr>
              <a:t> </a:t>
            </a:r>
            <a:r>
              <a:rPr sz="2000" spc="85" dirty="0">
                <a:latin typeface="Cambria"/>
                <a:cs typeface="Cambria"/>
              </a:rPr>
              <a:t>Guds</a:t>
            </a:r>
            <a:r>
              <a:rPr sz="2000" spc="145" dirty="0">
                <a:latin typeface="Cambria"/>
                <a:cs typeface="Cambria"/>
              </a:rPr>
              <a:t> </a:t>
            </a:r>
            <a:r>
              <a:rPr sz="2000" spc="15" dirty="0">
                <a:latin typeface="Cambria"/>
                <a:cs typeface="Cambria"/>
              </a:rPr>
              <a:t>lära,</a:t>
            </a:r>
            <a:r>
              <a:rPr sz="2000" spc="145" dirty="0">
                <a:latin typeface="Cambria"/>
                <a:cs typeface="Cambria"/>
              </a:rPr>
              <a:t> </a:t>
            </a:r>
            <a:r>
              <a:rPr sz="2000" spc="60" dirty="0">
                <a:latin typeface="Cambria"/>
                <a:cs typeface="Cambria"/>
              </a:rPr>
              <a:t>den</a:t>
            </a:r>
            <a:r>
              <a:rPr sz="2000" spc="150" dirty="0">
                <a:latin typeface="Cambria"/>
                <a:cs typeface="Cambria"/>
              </a:rPr>
              <a:t> </a:t>
            </a:r>
            <a:r>
              <a:rPr sz="2000" spc="-25" dirty="0">
                <a:latin typeface="Cambria"/>
                <a:cs typeface="Cambria"/>
              </a:rPr>
              <a:t>lära</a:t>
            </a:r>
            <a:r>
              <a:rPr sz="2000" spc="145" dirty="0">
                <a:latin typeface="Cambria"/>
                <a:cs typeface="Cambria"/>
              </a:rPr>
              <a:t> </a:t>
            </a:r>
            <a:r>
              <a:rPr sz="2000" spc="100" dirty="0">
                <a:latin typeface="Cambria"/>
                <a:cs typeface="Cambria"/>
              </a:rPr>
              <a:t>som</a:t>
            </a:r>
            <a:r>
              <a:rPr sz="2000" spc="145" dirty="0">
                <a:latin typeface="Cambria"/>
                <a:cs typeface="Cambria"/>
              </a:rPr>
              <a:t> </a:t>
            </a:r>
            <a:r>
              <a:rPr sz="2000" spc="15" dirty="0">
                <a:latin typeface="Cambria"/>
                <a:cs typeface="Cambria"/>
              </a:rPr>
              <a:t>utgör </a:t>
            </a:r>
            <a:r>
              <a:rPr sz="2000" spc="20" dirty="0">
                <a:latin typeface="Cambria"/>
                <a:cs typeface="Cambria"/>
              </a:rPr>
              <a:t> </a:t>
            </a:r>
            <a:r>
              <a:rPr sz="2000" spc="-5" dirty="0">
                <a:latin typeface="Cambria"/>
                <a:cs typeface="Cambria"/>
              </a:rPr>
              <a:t>själva</a:t>
            </a:r>
            <a:r>
              <a:rPr sz="2000" dirty="0">
                <a:latin typeface="Cambria"/>
                <a:cs typeface="Cambria"/>
              </a:rPr>
              <a:t> </a:t>
            </a:r>
            <a:r>
              <a:rPr sz="2000" spc="25" dirty="0">
                <a:latin typeface="Cambria"/>
                <a:cs typeface="Cambria"/>
              </a:rPr>
              <a:t>mänsklighetens </a:t>
            </a:r>
            <a:r>
              <a:rPr sz="2000" spc="-55" dirty="0">
                <a:latin typeface="Cambria"/>
                <a:cs typeface="Cambria"/>
              </a:rPr>
              <a:t>liv,</a:t>
            </a:r>
            <a:r>
              <a:rPr sz="2000" spc="-50" dirty="0">
                <a:latin typeface="Cambria"/>
                <a:cs typeface="Cambria"/>
              </a:rPr>
              <a:t> </a:t>
            </a:r>
            <a:r>
              <a:rPr sz="2000" spc="100" dirty="0">
                <a:latin typeface="Cambria"/>
                <a:cs typeface="Cambria"/>
              </a:rPr>
              <a:t>som </a:t>
            </a:r>
            <a:r>
              <a:rPr sz="2000" spc="15" dirty="0">
                <a:latin typeface="Cambria"/>
                <a:cs typeface="Cambria"/>
              </a:rPr>
              <a:t>manar </a:t>
            </a:r>
            <a:r>
              <a:rPr sz="2000" spc="20" dirty="0">
                <a:latin typeface="Cambria"/>
                <a:cs typeface="Cambria"/>
              </a:rPr>
              <a:t> </a:t>
            </a:r>
            <a:r>
              <a:rPr sz="2000" spc="15" dirty="0">
                <a:latin typeface="Cambria"/>
                <a:cs typeface="Cambria"/>
              </a:rPr>
              <a:t>sinnet</a:t>
            </a:r>
            <a:r>
              <a:rPr sz="2000" spc="145" dirty="0">
                <a:latin typeface="Cambria"/>
                <a:cs typeface="Cambria"/>
              </a:rPr>
              <a:t> </a:t>
            </a:r>
            <a:r>
              <a:rPr sz="2000" spc="-65" dirty="0">
                <a:latin typeface="Cambria"/>
                <a:cs typeface="Cambria"/>
              </a:rPr>
              <a:t>till</a:t>
            </a:r>
            <a:r>
              <a:rPr sz="2000" spc="150" dirty="0">
                <a:latin typeface="Cambria"/>
                <a:cs typeface="Cambria"/>
              </a:rPr>
              <a:t> </a:t>
            </a:r>
            <a:r>
              <a:rPr sz="2000" spc="70" dirty="0">
                <a:latin typeface="Cambria"/>
                <a:cs typeface="Cambria"/>
              </a:rPr>
              <a:t>höga</a:t>
            </a:r>
            <a:r>
              <a:rPr sz="2000" spc="145" dirty="0">
                <a:latin typeface="Cambria"/>
                <a:cs typeface="Cambria"/>
              </a:rPr>
              <a:t> </a:t>
            </a:r>
            <a:r>
              <a:rPr sz="2000" spc="-15" dirty="0">
                <a:latin typeface="Cambria"/>
                <a:cs typeface="Cambria"/>
              </a:rPr>
              <a:t>tankar,</a:t>
            </a:r>
            <a:r>
              <a:rPr sz="2000" spc="150" dirty="0">
                <a:latin typeface="Cambria"/>
                <a:cs typeface="Cambria"/>
              </a:rPr>
              <a:t> </a:t>
            </a:r>
            <a:r>
              <a:rPr sz="2000" spc="-15" dirty="0">
                <a:latin typeface="Cambria"/>
                <a:cs typeface="Cambria"/>
              </a:rPr>
              <a:t>förfinar</a:t>
            </a:r>
            <a:endParaRPr sz="2000">
              <a:latin typeface="Cambria"/>
              <a:cs typeface="Cambria"/>
            </a:endParaRPr>
          </a:p>
          <a:p>
            <a:pPr marL="12700">
              <a:lnSpc>
                <a:spcPts val="2000"/>
              </a:lnSpc>
            </a:pPr>
            <a:r>
              <a:rPr sz="2000" spc="-15" dirty="0">
                <a:latin typeface="Cambria"/>
                <a:cs typeface="Cambria"/>
              </a:rPr>
              <a:t>karaktären</a:t>
            </a:r>
            <a:r>
              <a:rPr sz="2000" spc="135" dirty="0">
                <a:latin typeface="Cambria"/>
                <a:cs typeface="Cambria"/>
              </a:rPr>
              <a:t> </a:t>
            </a:r>
            <a:r>
              <a:rPr sz="2000" spc="85" dirty="0">
                <a:latin typeface="Cambria"/>
                <a:cs typeface="Cambria"/>
              </a:rPr>
              <a:t>och</a:t>
            </a:r>
            <a:r>
              <a:rPr sz="2000" spc="140" dirty="0">
                <a:latin typeface="Cambria"/>
                <a:cs typeface="Cambria"/>
              </a:rPr>
              <a:t> </a:t>
            </a:r>
            <a:r>
              <a:rPr sz="2000" spc="15" dirty="0">
                <a:latin typeface="Cambria"/>
                <a:cs typeface="Cambria"/>
              </a:rPr>
              <a:t>lägger</a:t>
            </a:r>
            <a:r>
              <a:rPr sz="2000" spc="140" dirty="0">
                <a:latin typeface="Cambria"/>
                <a:cs typeface="Cambria"/>
              </a:rPr>
              <a:t> </a:t>
            </a:r>
            <a:r>
              <a:rPr sz="2000" spc="20" dirty="0">
                <a:latin typeface="Cambria"/>
                <a:cs typeface="Cambria"/>
              </a:rPr>
              <a:t>grunden</a:t>
            </a:r>
            <a:endParaRPr sz="2000">
              <a:latin typeface="Cambria"/>
              <a:cs typeface="Cambria"/>
            </a:endParaRPr>
          </a:p>
          <a:p>
            <a:pPr marL="12700" marR="2966085">
              <a:lnSpc>
                <a:spcPts val="2160"/>
              </a:lnSpc>
              <a:spcBef>
                <a:spcPts val="150"/>
              </a:spcBef>
            </a:pPr>
            <a:r>
              <a:rPr sz="2000" dirty="0">
                <a:latin typeface="Cambria"/>
                <a:cs typeface="Cambria"/>
              </a:rPr>
              <a:t>för</a:t>
            </a:r>
            <a:r>
              <a:rPr sz="2000" spc="90" dirty="0">
                <a:latin typeface="Cambria"/>
                <a:cs typeface="Cambria"/>
              </a:rPr>
              <a:t> </a:t>
            </a:r>
            <a:r>
              <a:rPr sz="2000" spc="20" dirty="0">
                <a:latin typeface="Cambria"/>
                <a:cs typeface="Cambria"/>
              </a:rPr>
              <a:t>människans </a:t>
            </a:r>
            <a:r>
              <a:rPr sz="2000" spc="-430" dirty="0">
                <a:latin typeface="Cambria"/>
                <a:cs typeface="Cambria"/>
              </a:rPr>
              <a:t> </a:t>
            </a:r>
            <a:r>
              <a:rPr sz="2000" spc="25" dirty="0">
                <a:latin typeface="Cambria"/>
                <a:cs typeface="Cambria"/>
              </a:rPr>
              <a:t>eviga</a:t>
            </a:r>
            <a:r>
              <a:rPr sz="2000" spc="140" dirty="0">
                <a:latin typeface="Cambria"/>
                <a:cs typeface="Cambria"/>
              </a:rPr>
              <a:t> </a:t>
            </a:r>
            <a:r>
              <a:rPr sz="2000" spc="40" dirty="0">
                <a:latin typeface="Cambria"/>
                <a:cs typeface="Cambria"/>
              </a:rPr>
              <a:t>ära.</a:t>
            </a:r>
            <a:endParaRPr sz="2000">
              <a:latin typeface="Cambria"/>
              <a:cs typeface="Cambria"/>
            </a:endParaRPr>
          </a:p>
          <a:p>
            <a:pPr marL="12700">
              <a:lnSpc>
                <a:spcPct val="100000"/>
              </a:lnSpc>
              <a:spcBef>
                <a:spcPts val="875"/>
              </a:spcBef>
            </a:pPr>
            <a:r>
              <a:rPr sz="1600" spc="-5" dirty="0">
                <a:latin typeface="Calibri"/>
                <a:cs typeface="Calibri"/>
              </a:rPr>
              <a:t>–</a:t>
            </a:r>
            <a:r>
              <a:rPr sz="1600" spc="-30" dirty="0">
                <a:latin typeface="Calibri"/>
                <a:cs typeface="Calibri"/>
              </a:rPr>
              <a:t> </a:t>
            </a:r>
            <a:r>
              <a:rPr sz="1600" spc="-15" dirty="0">
                <a:latin typeface="Calibri"/>
                <a:cs typeface="Calibri"/>
              </a:rPr>
              <a:t>‘Abdu’l-Bahá</a:t>
            </a:r>
            <a:endParaRPr sz="1600">
              <a:latin typeface="Calibri"/>
              <a:cs typeface="Calibri"/>
            </a:endParaRPr>
          </a:p>
        </p:txBody>
      </p:sp>
      <p:pic>
        <p:nvPicPr>
          <p:cNvPr id="4" name="object 4"/>
          <p:cNvPicPr/>
          <p:nvPr/>
        </p:nvPicPr>
        <p:blipFill>
          <a:blip r:embed="rId3" cstate="print"/>
          <a:stretch>
            <a:fillRect/>
          </a:stretch>
        </p:blipFill>
        <p:spPr>
          <a:xfrm>
            <a:off x="1658912" y="266032"/>
            <a:ext cx="4938112" cy="323039"/>
          </a:xfrm>
          <a:prstGeom prst="rect">
            <a:avLst/>
          </a:prstGeom>
        </p:spPr>
      </p:pic>
      <p:pic>
        <p:nvPicPr>
          <p:cNvPr id="5" name="object 5"/>
          <p:cNvPicPr/>
          <p:nvPr/>
        </p:nvPicPr>
        <p:blipFill>
          <a:blip r:embed="rId4" cstate="print"/>
          <a:stretch>
            <a:fillRect/>
          </a:stretch>
        </p:blipFill>
        <p:spPr>
          <a:xfrm>
            <a:off x="6234404" y="3042272"/>
            <a:ext cx="3176494" cy="35964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1602" y="1146962"/>
            <a:ext cx="8219440" cy="1684655"/>
          </a:xfrm>
          <a:prstGeom prst="rect">
            <a:avLst/>
          </a:prstGeom>
        </p:spPr>
        <p:txBody>
          <a:bodyPr vert="horz" wrap="square" lIns="0" tIns="46990" rIns="0" bIns="0" rtlCol="0">
            <a:spAutoFit/>
          </a:bodyPr>
          <a:lstStyle/>
          <a:p>
            <a:pPr marL="12700" marR="5080">
              <a:lnSpc>
                <a:spcPts val="2160"/>
              </a:lnSpc>
              <a:spcBef>
                <a:spcPts val="370"/>
              </a:spcBef>
              <a:tabLst>
                <a:tab pos="594995" algn="l"/>
                <a:tab pos="1163320" algn="l"/>
                <a:tab pos="2157095" algn="l"/>
                <a:tab pos="2740025" algn="l"/>
                <a:tab pos="3508375" algn="l"/>
                <a:tab pos="3616960" algn="l"/>
                <a:tab pos="3878579" algn="l"/>
                <a:tab pos="4074795" algn="l"/>
                <a:tab pos="4862830" algn="l"/>
                <a:tab pos="6217285" algn="l"/>
                <a:tab pos="6690359" algn="l"/>
              </a:tabLst>
            </a:pPr>
            <a:r>
              <a:rPr spc="85" dirty="0"/>
              <a:t>Guds</a:t>
            </a:r>
            <a:r>
              <a:rPr spc="155" dirty="0"/>
              <a:t> </a:t>
            </a:r>
            <a:r>
              <a:rPr spc="25" dirty="0"/>
              <a:t>profeters</a:t>
            </a:r>
            <a:r>
              <a:rPr spc="155" dirty="0"/>
              <a:t> </a:t>
            </a:r>
            <a:r>
              <a:rPr dirty="0"/>
              <a:t>innersta</a:t>
            </a:r>
            <a:r>
              <a:rPr spc="155" dirty="0"/>
              <a:t> </a:t>
            </a:r>
            <a:r>
              <a:rPr spc="35" dirty="0"/>
              <a:t>väsen</a:t>
            </a:r>
            <a:r>
              <a:rPr spc="155" dirty="0"/>
              <a:t> </a:t>
            </a:r>
            <a:r>
              <a:rPr spc="-40" dirty="0"/>
              <a:t>är</a:t>
            </a:r>
            <a:r>
              <a:rPr spc="155" dirty="0"/>
              <a:t> </a:t>
            </a:r>
            <a:r>
              <a:rPr spc="40" dirty="0"/>
              <a:t>ett</a:t>
            </a:r>
            <a:r>
              <a:rPr spc="160" dirty="0"/>
              <a:t> </a:t>
            </a:r>
            <a:r>
              <a:rPr spc="85" dirty="0"/>
              <a:t>och</a:t>
            </a:r>
            <a:r>
              <a:rPr spc="155" dirty="0"/>
              <a:t> </a:t>
            </a:r>
            <a:r>
              <a:rPr spc="85" dirty="0"/>
              <a:t>detsamma.</a:t>
            </a:r>
            <a:r>
              <a:rPr spc="155" dirty="0"/>
              <a:t> </a:t>
            </a:r>
            <a:r>
              <a:rPr spc="180" dirty="0"/>
              <a:t>...</a:t>
            </a:r>
            <a:r>
              <a:rPr spc="155" dirty="0"/>
              <a:t> </a:t>
            </a:r>
            <a:r>
              <a:rPr spc="75" dirty="0"/>
              <a:t>Det</a:t>
            </a:r>
            <a:r>
              <a:rPr spc="155" dirty="0"/>
              <a:t> </a:t>
            </a:r>
            <a:r>
              <a:rPr spc="20" dirty="0"/>
              <a:t>finnes</a:t>
            </a:r>
            <a:r>
              <a:rPr spc="160" dirty="0"/>
              <a:t> </a:t>
            </a:r>
            <a:r>
              <a:rPr spc="20" dirty="0"/>
              <a:t>ingen </a:t>
            </a:r>
            <a:r>
              <a:rPr spc="-425" dirty="0"/>
              <a:t> </a:t>
            </a:r>
            <a:r>
              <a:rPr spc="100" dirty="0"/>
              <a:t>som </a:t>
            </a:r>
            <a:r>
              <a:rPr spc="20" dirty="0"/>
              <a:t>helst </a:t>
            </a:r>
            <a:r>
              <a:rPr spc="-15" dirty="0"/>
              <a:t>skillnad</a:t>
            </a:r>
            <a:r>
              <a:rPr spc="409" dirty="0"/>
              <a:t> </a:t>
            </a:r>
            <a:r>
              <a:rPr spc="15" dirty="0"/>
              <a:t>mellan </a:t>
            </a:r>
            <a:r>
              <a:rPr spc="-15" dirty="0"/>
              <a:t>bärarna</a:t>
            </a:r>
            <a:r>
              <a:rPr spc="409" dirty="0"/>
              <a:t> </a:t>
            </a:r>
            <a:r>
              <a:rPr spc="10" dirty="0"/>
              <a:t>av </a:t>
            </a:r>
            <a:r>
              <a:rPr spc="40" dirty="0"/>
              <a:t>Mitt </a:t>
            </a:r>
            <a:r>
              <a:rPr spc="55" dirty="0"/>
              <a:t>budskap. </a:t>
            </a:r>
            <a:r>
              <a:rPr spc="110" dirty="0"/>
              <a:t>De </a:t>
            </a:r>
            <a:r>
              <a:rPr spc="-25" dirty="0"/>
              <a:t>har</a:t>
            </a:r>
            <a:r>
              <a:rPr spc="390" dirty="0"/>
              <a:t> </a:t>
            </a:r>
            <a:r>
              <a:rPr spc="-15" dirty="0"/>
              <a:t>alla</a:t>
            </a:r>
            <a:r>
              <a:rPr spc="409" dirty="0"/>
              <a:t> </a:t>
            </a:r>
            <a:r>
              <a:rPr spc="55" dirty="0"/>
              <a:t>endast </a:t>
            </a:r>
            <a:r>
              <a:rPr spc="60" dirty="0"/>
              <a:t> </a:t>
            </a:r>
            <a:r>
              <a:rPr spc="40" dirty="0"/>
              <a:t>ett</a:t>
            </a:r>
            <a:r>
              <a:rPr spc="150" dirty="0"/>
              <a:t> </a:t>
            </a:r>
            <a:r>
              <a:rPr spc="60" dirty="0"/>
              <a:t>ändamål,</a:t>
            </a:r>
            <a:r>
              <a:rPr spc="155" dirty="0"/>
              <a:t> </a:t>
            </a:r>
            <a:r>
              <a:rPr spc="35" dirty="0"/>
              <a:t>deras</a:t>
            </a:r>
            <a:r>
              <a:rPr spc="155" dirty="0"/>
              <a:t> </a:t>
            </a:r>
            <a:r>
              <a:rPr spc="30" dirty="0"/>
              <a:t>hemlighet	</a:t>
            </a:r>
            <a:r>
              <a:rPr spc="-40" dirty="0"/>
              <a:t>är	</a:t>
            </a:r>
            <a:r>
              <a:rPr spc="80" dirty="0"/>
              <a:t>samma	</a:t>
            </a:r>
            <a:r>
              <a:rPr spc="45" dirty="0"/>
              <a:t>hemlighet.	</a:t>
            </a:r>
            <a:r>
              <a:rPr spc="-25" dirty="0"/>
              <a:t>Att	</a:t>
            </a:r>
            <a:r>
              <a:rPr spc="30" dirty="0"/>
              <a:t>föredraga </a:t>
            </a:r>
            <a:r>
              <a:rPr spc="35" dirty="0"/>
              <a:t> </a:t>
            </a:r>
            <a:r>
              <a:rPr spc="60" dirty="0"/>
              <a:t>den	</a:t>
            </a:r>
            <a:r>
              <a:rPr spc="70" dirty="0"/>
              <a:t>ene	</a:t>
            </a:r>
            <a:r>
              <a:rPr spc="10" dirty="0"/>
              <a:t>framför	</a:t>
            </a:r>
            <a:r>
              <a:rPr spc="60" dirty="0"/>
              <a:t>den	</a:t>
            </a:r>
            <a:r>
              <a:rPr spc="45" dirty="0"/>
              <a:t>andre,		</a:t>
            </a:r>
            <a:r>
              <a:rPr spc="25" dirty="0"/>
              <a:t>att	</a:t>
            </a:r>
            <a:r>
              <a:rPr spc="45" dirty="0"/>
              <a:t>upphöja</a:t>
            </a:r>
            <a:r>
              <a:rPr spc="145" dirty="0"/>
              <a:t> </a:t>
            </a:r>
            <a:r>
              <a:rPr spc="10" dirty="0"/>
              <a:t>några</a:t>
            </a:r>
            <a:r>
              <a:rPr spc="150" dirty="0"/>
              <a:t> </a:t>
            </a:r>
            <a:r>
              <a:rPr spc="10" dirty="0"/>
              <a:t>över</a:t>
            </a:r>
            <a:r>
              <a:rPr spc="145" dirty="0"/>
              <a:t> </a:t>
            </a:r>
            <a:r>
              <a:rPr spc="10" dirty="0"/>
              <a:t>andra</a:t>
            </a:r>
            <a:r>
              <a:rPr spc="150" dirty="0"/>
              <a:t> </a:t>
            </a:r>
            <a:r>
              <a:rPr spc="-40" dirty="0"/>
              <a:t>är</a:t>
            </a:r>
            <a:r>
              <a:rPr spc="145" dirty="0"/>
              <a:t> </a:t>
            </a:r>
            <a:r>
              <a:rPr spc="20" dirty="0"/>
              <a:t>icke</a:t>
            </a:r>
            <a:r>
              <a:rPr spc="150" dirty="0"/>
              <a:t> </a:t>
            </a:r>
            <a:r>
              <a:rPr spc="75" dirty="0"/>
              <a:t>på </a:t>
            </a:r>
            <a:r>
              <a:rPr spc="-425" dirty="0"/>
              <a:t> </a:t>
            </a:r>
            <a:r>
              <a:rPr spc="55" dirty="0"/>
              <a:t>något</a:t>
            </a:r>
            <a:r>
              <a:rPr spc="145" dirty="0"/>
              <a:t> </a:t>
            </a:r>
            <a:r>
              <a:rPr spc="35" dirty="0"/>
              <a:t>sätt</a:t>
            </a:r>
            <a:r>
              <a:rPr spc="150" dirty="0"/>
              <a:t> </a:t>
            </a:r>
            <a:r>
              <a:rPr spc="10" dirty="0"/>
              <a:t>tillåtet.</a:t>
            </a:r>
            <a:r>
              <a:rPr spc="150" dirty="0"/>
              <a:t> </a:t>
            </a:r>
            <a:r>
              <a:rPr spc="135" dirty="0"/>
              <a:t>...</a:t>
            </a:r>
            <a:r>
              <a:rPr sz="1100" spc="135" dirty="0">
                <a:latin typeface="Calibri"/>
                <a:cs typeface="Calibri"/>
              </a:rPr>
              <a:t>,</a:t>
            </a:r>
            <a:endParaRPr sz="1100">
              <a:latin typeface="Calibri"/>
              <a:cs typeface="Calibri"/>
            </a:endParaRPr>
          </a:p>
          <a:p>
            <a:pPr marL="12700">
              <a:lnSpc>
                <a:spcPct val="100000"/>
              </a:lnSpc>
              <a:spcBef>
                <a:spcPts val="70"/>
              </a:spcBef>
            </a:pPr>
            <a:r>
              <a:rPr sz="1600" spc="-5" dirty="0">
                <a:latin typeface="Calibri"/>
                <a:cs typeface="Calibri"/>
              </a:rPr>
              <a:t>–</a:t>
            </a:r>
            <a:r>
              <a:rPr sz="1600" spc="-20" dirty="0">
                <a:latin typeface="Calibri"/>
                <a:cs typeface="Calibri"/>
              </a:rPr>
              <a:t> </a:t>
            </a:r>
            <a:r>
              <a:rPr sz="1600" spc="-10" dirty="0">
                <a:latin typeface="Calibri"/>
                <a:cs typeface="Calibri"/>
              </a:rPr>
              <a:t>Bahá’u’lláh</a:t>
            </a:r>
            <a:endParaRPr sz="1600">
              <a:latin typeface="Calibri"/>
              <a:cs typeface="Calibri"/>
            </a:endParaRPr>
          </a:p>
        </p:txBody>
      </p:sp>
      <p:sp>
        <p:nvSpPr>
          <p:cNvPr id="3" name="object 3"/>
          <p:cNvSpPr txBox="1"/>
          <p:nvPr/>
        </p:nvSpPr>
        <p:spPr>
          <a:xfrm>
            <a:off x="1541602" y="3052876"/>
            <a:ext cx="8138159" cy="3515360"/>
          </a:xfrm>
          <a:prstGeom prst="rect">
            <a:avLst/>
          </a:prstGeom>
        </p:spPr>
        <p:txBody>
          <a:bodyPr vert="horz" wrap="square" lIns="0" tIns="46990" rIns="0" bIns="0" rtlCol="0">
            <a:spAutoFit/>
          </a:bodyPr>
          <a:lstStyle/>
          <a:p>
            <a:pPr marL="12700" marR="5080">
              <a:lnSpc>
                <a:spcPts val="2160"/>
              </a:lnSpc>
              <a:spcBef>
                <a:spcPts val="370"/>
              </a:spcBef>
            </a:pPr>
            <a:r>
              <a:rPr sz="2000" spc="55" dirty="0">
                <a:latin typeface="Cambria"/>
                <a:cs typeface="Cambria"/>
              </a:rPr>
              <a:t>Omfattningen </a:t>
            </a:r>
            <a:r>
              <a:rPr sz="2000" spc="10" dirty="0">
                <a:latin typeface="Cambria"/>
                <a:cs typeface="Cambria"/>
              </a:rPr>
              <a:t>av</a:t>
            </a:r>
            <a:r>
              <a:rPr sz="2000" spc="15" dirty="0">
                <a:latin typeface="Cambria"/>
                <a:cs typeface="Cambria"/>
              </a:rPr>
              <a:t> </a:t>
            </a:r>
            <a:r>
              <a:rPr sz="2000" spc="85" dirty="0">
                <a:latin typeface="Cambria"/>
                <a:cs typeface="Cambria"/>
              </a:rPr>
              <a:t>Guds </a:t>
            </a:r>
            <a:r>
              <a:rPr sz="2000" spc="25" dirty="0">
                <a:latin typeface="Cambria"/>
                <a:cs typeface="Cambria"/>
              </a:rPr>
              <a:t>profeters </a:t>
            </a:r>
            <a:r>
              <a:rPr sz="2000" spc="35" dirty="0">
                <a:latin typeface="Cambria"/>
                <a:cs typeface="Cambria"/>
              </a:rPr>
              <a:t>uppenbarelse </a:t>
            </a:r>
            <a:r>
              <a:rPr sz="2000" spc="-80" dirty="0">
                <a:latin typeface="Cambria"/>
                <a:cs typeface="Cambria"/>
              </a:rPr>
              <a:t>i</a:t>
            </a:r>
            <a:r>
              <a:rPr sz="2000" spc="-75" dirty="0">
                <a:latin typeface="Cambria"/>
                <a:cs typeface="Cambria"/>
              </a:rPr>
              <a:t> </a:t>
            </a:r>
            <a:r>
              <a:rPr sz="2000" spc="50" dirty="0">
                <a:latin typeface="Cambria"/>
                <a:cs typeface="Cambria"/>
              </a:rPr>
              <a:t>denna </a:t>
            </a:r>
            <a:r>
              <a:rPr sz="2000" spc="-25" dirty="0">
                <a:latin typeface="Cambria"/>
                <a:cs typeface="Cambria"/>
              </a:rPr>
              <a:t>värld</a:t>
            </a:r>
            <a:r>
              <a:rPr sz="2000" spc="-20" dirty="0">
                <a:latin typeface="Cambria"/>
                <a:cs typeface="Cambria"/>
              </a:rPr>
              <a:t> </a:t>
            </a:r>
            <a:r>
              <a:rPr sz="2000" spc="70" dirty="0">
                <a:latin typeface="Cambria"/>
                <a:cs typeface="Cambria"/>
              </a:rPr>
              <a:t>måste </a:t>
            </a:r>
            <a:r>
              <a:rPr sz="2000" spc="75" dirty="0">
                <a:latin typeface="Cambria"/>
                <a:cs typeface="Cambria"/>
              </a:rPr>
              <a:t> </a:t>
            </a:r>
            <a:r>
              <a:rPr sz="2000" spc="10" dirty="0">
                <a:latin typeface="Cambria"/>
                <a:cs typeface="Cambria"/>
              </a:rPr>
              <a:t>emellertid</a:t>
            </a:r>
            <a:r>
              <a:rPr sz="2000" spc="15" dirty="0">
                <a:latin typeface="Cambria"/>
                <a:cs typeface="Cambria"/>
              </a:rPr>
              <a:t> </a:t>
            </a:r>
            <a:r>
              <a:rPr sz="2000" spc="25" dirty="0">
                <a:latin typeface="Cambria"/>
                <a:cs typeface="Cambria"/>
              </a:rPr>
              <a:t>skifta. </a:t>
            </a:r>
            <a:r>
              <a:rPr sz="2000" spc="-105" dirty="0">
                <a:latin typeface="Cambria"/>
                <a:cs typeface="Cambria"/>
              </a:rPr>
              <a:t>Var</a:t>
            </a:r>
            <a:r>
              <a:rPr sz="2000" spc="-100" dirty="0">
                <a:latin typeface="Cambria"/>
                <a:cs typeface="Cambria"/>
              </a:rPr>
              <a:t> </a:t>
            </a:r>
            <a:r>
              <a:rPr sz="2000" spc="85" dirty="0">
                <a:latin typeface="Cambria"/>
                <a:cs typeface="Cambria"/>
              </a:rPr>
              <a:t>och </a:t>
            </a:r>
            <a:r>
              <a:rPr sz="2000" spc="50" dirty="0">
                <a:latin typeface="Cambria"/>
                <a:cs typeface="Cambria"/>
              </a:rPr>
              <a:t>en </a:t>
            </a:r>
            <a:r>
              <a:rPr sz="2000" spc="10" dirty="0">
                <a:latin typeface="Cambria"/>
                <a:cs typeface="Cambria"/>
              </a:rPr>
              <a:t>av</a:t>
            </a:r>
            <a:r>
              <a:rPr sz="2000" spc="15" dirty="0">
                <a:latin typeface="Cambria"/>
                <a:cs typeface="Cambria"/>
              </a:rPr>
              <a:t> </a:t>
            </a:r>
            <a:r>
              <a:rPr sz="2000" spc="100" dirty="0">
                <a:latin typeface="Cambria"/>
                <a:cs typeface="Cambria"/>
              </a:rPr>
              <a:t>dem </a:t>
            </a:r>
            <a:r>
              <a:rPr sz="2000" spc="-25" dirty="0">
                <a:latin typeface="Cambria"/>
                <a:cs typeface="Cambria"/>
              </a:rPr>
              <a:t>har</a:t>
            </a:r>
            <a:r>
              <a:rPr sz="2000" spc="-20" dirty="0">
                <a:latin typeface="Cambria"/>
                <a:cs typeface="Cambria"/>
              </a:rPr>
              <a:t> </a:t>
            </a:r>
            <a:r>
              <a:rPr sz="2000" spc="-40" dirty="0">
                <a:latin typeface="Cambria"/>
                <a:cs typeface="Cambria"/>
              </a:rPr>
              <a:t>varit</a:t>
            </a:r>
            <a:r>
              <a:rPr sz="2000" spc="-35" dirty="0">
                <a:latin typeface="Cambria"/>
                <a:cs typeface="Cambria"/>
              </a:rPr>
              <a:t> </a:t>
            </a:r>
            <a:r>
              <a:rPr sz="2000" spc="-10" dirty="0">
                <a:latin typeface="Cambria"/>
                <a:cs typeface="Cambria"/>
              </a:rPr>
              <a:t>bärare</a:t>
            </a:r>
            <a:r>
              <a:rPr sz="2000" spc="-5" dirty="0">
                <a:latin typeface="Cambria"/>
                <a:cs typeface="Cambria"/>
              </a:rPr>
              <a:t> </a:t>
            </a:r>
            <a:r>
              <a:rPr sz="2000" spc="10" dirty="0">
                <a:latin typeface="Cambria"/>
                <a:cs typeface="Cambria"/>
              </a:rPr>
              <a:t>av</a:t>
            </a:r>
            <a:r>
              <a:rPr sz="2000" spc="15" dirty="0">
                <a:latin typeface="Cambria"/>
                <a:cs typeface="Cambria"/>
              </a:rPr>
              <a:t> </a:t>
            </a:r>
            <a:r>
              <a:rPr sz="2000" spc="40" dirty="0">
                <a:latin typeface="Cambria"/>
                <a:cs typeface="Cambria"/>
              </a:rPr>
              <a:t>ett </a:t>
            </a:r>
            <a:r>
              <a:rPr sz="2000" spc="50" dirty="0">
                <a:latin typeface="Cambria"/>
                <a:cs typeface="Cambria"/>
              </a:rPr>
              <a:t>bestämt </a:t>
            </a:r>
            <a:r>
              <a:rPr sz="2000" spc="55" dirty="0">
                <a:latin typeface="Cambria"/>
                <a:cs typeface="Cambria"/>
              </a:rPr>
              <a:t> </a:t>
            </a:r>
            <a:r>
              <a:rPr sz="2000" spc="35" dirty="0">
                <a:latin typeface="Cambria"/>
                <a:cs typeface="Cambria"/>
              </a:rPr>
              <a:t>budskap</a:t>
            </a:r>
            <a:r>
              <a:rPr sz="2000" spc="150" dirty="0">
                <a:latin typeface="Cambria"/>
                <a:cs typeface="Cambria"/>
              </a:rPr>
              <a:t> </a:t>
            </a:r>
            <a:r>
              <a:rPr sz="2000" spc="85" dirty="0">
                <a:latin typeface="Cambria"/>
                <a:cs typeface="Cambria"/>
              </a:rPr>
              <a:t>och</a:t>
            </a:r>
            <a:r>
              <a:rPr sz="2000" spc="155" dirty="0">
                <a:latin typeface="Cambria"/>
                <a:cs typeface="Cambria"/>
              </a:rPr>
              <a:t> </a:t>
            </a:r>
            <a:r>
              <a:rPr sz="2000" spc="40" dirty="0">
                <a:latin typeface="Cambria"/>
                <a:cs typeface="Cambria"/>
              </a:rPr>
              <a:t>bemyndigad</a:t>
            </a:r>
            <a:r>
              <a:rPr sz="2000" spc="155" dirty="0">
                <a:latin typeface="Cambria"/>
                <a:cs typeface="Cambria"/>
              </a:rPr>
              <a:t> </a:t>
            </a:r>
            <a:r>
              <a:rPr sz="2000" spc="25" dirty="0">
                <a:latin typeface="Cambria"/>
                <a:cs typeface="Cambria"/>
              </a:rPr>
              <a:t>att</a:t>
            </a:r>
            <a:r>
              <a:rPr sz="2000" spc="155" dirty="0">
                <a:latin typeface="Cambria"/>
                <a:cs typeface="Cambria"/>
              </a:rPr>
              <a:t> </a:t>
            </a:r>
            <a:r>
              <a:rPr sz="2000" spc="30" dirty="0">
                <a:latin typeface="Cambria"/>
                <a:cs typeface="Cambria"/>
              </a:rPr>
              <a:t>uppenbara</a:t>
            </a:r>
            <a:r>
              <a:rPr sz="2000" spc="155" dirty="0">
                <a:latin typeface="Cambria"/>
                <a:cs typeface="Cambria"/>
              </a:rPr>
              <a:t> </a:t>
            </a:r>
            <a:r>
              <a:rPr sz="2000" spc="20" dirty="0">
                <a:latin typeface="Cambria"/>
                <a:cs typeface="Cambria"/>
              </a:rPr>
              <a:t>sig</a:t>
            </a:r>
            <a:r>
              <a:rPr sz="2000" spc="155" dirty="0">
                <a:latin typeface="Cambria"/>
                <a:cs typeface="Cambria"/>
              </a:rPr>
              <a:t> </a:t>
            </a:r>
            <a:r>
              <a:rPr sz="2000" spc="85" dirty="0">
                <a:latin typeface="Cambria"/>
                <a:cs typeface="Cambria"/>
              </a:rPr>
              <a:t>genom</a:t>
            </a:r>
            <a:r>
              <a:rPr sz="2000" spc="150" dirty="0">
                <a:latin typeface="Cambria"/>
                <a:cs typeface="Cambria"/>
              </a:rPr>
              <a:t> </a:t>
            </a:r>
            <a:r>
              <a:rPr sz="2000" spc="-5" dirty="0">
                <a:latin typeface="Cambria"/>
                <a:cs typeface="Cambria"/>
              </a:rPr>
              <a:t>särskilda</a:t>
            </a:r>
            <a:r>
              <a:rPr sz="2000" spc="155" dirty="0">
                <a:latin typeface="Cambria"/>
                <a:cs typeface="Cambria"/>
              </a:rPr>
              <a:t> </a:t>
            </a:r>
            <a:r>
              <a:rPr sz="2000" spc="-10" dirty="0">
                <a:latin typeface="Cambria"/>
                <a:cs typeface="Cambria"/>
              </a:rPr>
              <a:t>gärningar. </a:t>
            </a:r>
            <a:r>
              <a:rPr sz="2000" spc="-425" dirty="0">
                <a:latin typeface="Cambria"/>
                <a:cs typeface="Cambria"/>
              </a:rPr>
              <a:t> </a:t>
            </a:r>
            <a:r>
              <a:rPr sz="2000" spc="75" dirty="0">
                <a:latin typeface="Cambria"/>
                <a:cs typeface="Cambria"/>
              </a:rPr>
              <a:t>Det</a:t>
            </a:r>
            <a:r>
              <a:rPr sz="2000" spc="150" dirty="0">
                <a:latin typeface="Cambria"/>
                <a:cs typeface="Cambria"/>
              </a:rPr>
              <a:t> </a:t>
            </a:r>
            <a:r>
              <a:rPr sz="2000" spc="-40" dirty="0">
                <a:latin typeface="Cambria"/>
                <a:cs typeface="Cambria"/>
              </a:rPr>
              <a:t>är</a:t>
            </a:r>
            <a:r>
              <a:rPr sz="2000" spc="150" dirty="0">
                <a:latin typeface="Cambria"/>
                <a:cs typeface="Cambria"/>
              </a:rPr>
              <a:t> </a:t>
            </a:r>
            <a:r>
              <a:rPr sz="2000" spc="10" dirty="0">
                <a:latin typeface="Cambria"/>
                <a:cs typeface="Cambria"/>
              </a:rPr>
              <a:t>av</a:t>
            </a:r>
            <a:r>
              <a:rPr sz="2000" spc="155" dirty="0">
                <a:latin typeface="Cambria"/>
                <a:cs typeface="Cambria"/>
              </a:rPr>
              <a:t> </a:t>
            </a:r>
            <a:r>
              <a:rPr sz="2000" spc="50" dirty="0">
                <a:latin typeface="Cambria"/>
                <a:cs typeface="Cambria"/>
              </a:rPr>
              <a:t>detta</a:t>
            </a:r>
            <a:r>
              <a:rPr sz="2000" spc="150" dirty="0">
                <a:latin typeface="Cambria"/>
                <a:cs typeface="Cambria"/>
              </a:rPr>
              <a:t> </a:t>
            </a:r>
            <a:r>
              <a:rPr sz="2000" spc="-10" dirty="0">
                <a:latin typeface="Cambria"/>
                <a:cs typeface="Cambria"/>
              </a:rPr>
              <a:t>skäl</a:t>
            </a:r>
            <a:r>
              <a:rPr sz="2000" spc="155" dirty="0">
                <a:latin typeface="Cambria"/>
                <a:cs typeface="Cambria"/>
              </a:rPr>
              <a:t> </a:t>
            </a:r>
            <a:r>
              <a:rPr sz="2000" spc="100" dirty="0">
                <a:latin typeface="Cambria"/>
                <a:cs typeface="Cambria"/>
              </a:rPr>
              <a:t>som</a:t>
            </a:r>
            <a:r>
              <a:rPr sz="2000" spc="150" dirty="0">
                <a:latin typeface="Cambria"/>
                <a:cs typeface="Cambria"/>
              </a:rPr>
              <a:t> </a:t>
            </a:r>
            <a:r>
              <a:rPr sz="2000" spc="95" dirty="0">
                <a:latin typeface="Cambria"/>
                <a:cs typeface="Cambria"/>
              </a:rPr>
              <a:t>de</a:t>
            </a:r>
            <a:r>
              <a:rPr sz="2000" spc="150" dirty="0">
                <a:latin typeface="Cambria"/>
                <a:cs typeface="Cambria"/>
              </a:rPr>
              <a:t> </a:t>
            </a:r>
            <a:r>
              <a:rPr sz="2000" spc="-5" dirty="0">
                <a:latin typeface="Cambria"/>
                <a:cs typeface="Cambria"/>
              </a:rPr>
              <a:t>förefaller</a:t>
            </a:r>
            <a:r>
              <a:rPr sz="2000" spc="155" dirty="0">
                <a:latin typeface="Cambria"/>
                <a:cs typeface="Cambria"/>
              </a:rPr>
              <a:t> </a:t>
            </a:r>
            <a:r>
              <a:rPr sz="2000" spc="25" dirty="0">
                <a:latin typeface="Cambria"/>
                <a:cs typeface="Cambria"/>
              </a:rPr>
              <a:t>att</a:t>
            </a:r>
            <a:r>
              <a:rPr sz="2000" spc="150" dirty="0">
                <a:latin typeface="Cambria"/>
                <a:cs typeface="Cambria"/>
              </a:rPr>
              <a:t> </a:t>
            </a:r>
            <a:r>
              <a:rPr sz="2000" spc="-35" dirty="0">
                <a:latin typeface="Cambria"/>
                <a:cs typeface="Cambria"/>
              </a:rPr>
              <a:t>skilja</a:t>
            </a:r>
            <a:r>
              <a:rPr sz="2000" spc="155" dirty="0">
                <a:latin typeface="Cambria"/>
                <a:cs typeface="Cambria"/>
              </a:rPr>
              <a:t> </a:t>
            </a:r>
            <a:r>
              <a:rPr sz="2000" spc="20" dirty="0">
                <a:latin typeface="Cambria"/>
                <a:cs typeface="Cambria"/>
              </a:rPr>
              <a:t>sig</a:t>
            </a:r>
            <a:r>
              <a:rPr sz="2000" spc="150" dirty="0">
                <a:latin typeface="Cambria"/>
                <a:cs typeface="Cambria"/>
              </a:rPr>
              <a:t> </a:t>
            </a:r>
            <a:r>
              <a:rPr sz="2000" spc="-80" dirty="0">
                <a:latin typeface="Cambria"/>
                <a:cs typeface="Cambria"/>
              </a:rPr>
              <a:t>i</a:t>
            </a:r>
            <a:r>
              <a:rPr sz="2000" spc="155" dirty="0">
                <a:latin typeface="Cambria"/>
                <a:cs typeface="Cambria"/>
              </a:rPr>
              <a:t> </a:t>
            </a:r>
            <a:r>
              <a:rPr sz="2000" spc="45" dirty="0">
                <a:latin typeface="Cambria"/>
                <a:cs typeface="Cambria"/>
              </a:rPr>
              <a:t>storhet.</a:t>
            </a:r>
            <a:endParaRPr sz="2000">
              <a:latin typeface="Cambria"/>
              <a:cs typeface="Cambria"/>
            </a:endParaRPr>
          </a:p>
          <a:p>
            <a:pPr marL="12700">
              <a:lnSpc>
                <a:spcPct val="100000"/>
              </a:lnSpc>
              <a:spcBef>
                <a:spcPts val="869"/>
              </a:spcBef>
            </a:pPr>
            <a:r>
              <a:rPr sz="1600" spc="-5" dirty="0">
                <a:latin typeface="Calibri"/>
                <a:cs typeface="Calibri"/>
              </a:rPr>
              <a:t>–</a:t>
            </a:r>
            <a:r>
              <a:rPr sz="1600" spc="-20" dirty="0">
                <a:latin typeface="Calibri"/>
                <a:cs typeface="Calibri"/>
              </a:rPr>
              <a:t> </a:t>
            </a:r>
            <a:r>
              <a:rPr sz="1600" spc="-10" dirty="0">
                <a:latin typeface="Calibri"/>
                <a:cs typeface="Calibri"/>
              </a:rPr>
              <a:t>Bahá’u’lláh</a:t>
            </a:r>
            <a:endParaRPr sz="1600">
              <a:latin typeface="Calibri"/>
              <a:cs typeface="Calibri"/>
            </a:endParaRPr>
          </a:p>
          <a:p>
            <a:pPr>
              <a:lnSpc>
                <a:spcPct val="100000"/>
              </a:lnSpc>
              <a:spcBef>
                <a:spcPts val="50"/>
              </a:spcBef>
            </a:pPr>
            <a:endParaRPr sz="1750">
              <a:latin typeface="Calibri"/>
              <a:cs typeface="Calibri"/>
            </a:endParaRPr>
          </a:p>
          <a:p>
            <a:pPr marL="12700" marR="3861435">
              <a:lnSpc>
                <a:spcPts val="2160"/>
              </a:lnSpc>
              <a:tabLst>
                <a:tab pos="448309" algn="l"/>
                <a:tab pos="475615" algn="l"/>
                <a:tab pos="704215" algn="l"/>
                <a:tab pos="975994" algn="l"/>
                <a:tab pos="1551305" algn="l"/>
                <a:tab pos="1588135" algn="l"/>
                <a:tab pos="2159635" algn="l"/>
                <a:tab pos="2196465" algn="l"/>
                <a:tab pos="2363470" algn="l"/>
                <a:tab pos="2825115" algn="l"/>
                <a:tab pos="2921635" algn="l"/>
                <a:tab pos="3046095" algn="l"/>
                <a:tab pos="3379470" algn="l"/>
              </a:tabLst>
            </a:pPr>
            <a:r>
              <a:rPr sz="2000" spc="-225" dirty="0">
                <a:latin typeface="Cambria"/>
                <a:cs typeface="Cambria"/>
              </a:rPr>
              <a:t>V</a:t>
            </a:r>
            <a:r>
              <a:rPr sz="2000" spc="60" dirty="0">
                <a:latin typeface="Cambria"/>
                <a:cs typeface="Cambria"/>
              </a:rPr>
              <a:t>a</a:t>
            </a:r>
            <a:r>
              <a:rPr sz="2000" spc="-145" dirty="0">
                <a:latin typeface="Cambria"/>
                <a:cs typeface="Cambria"/>
              </a:rPr>
              <a:t>r</a:t>
            </a:r>
            <a:r>
              <a:rPr sz="2000" spc="-80" dirty="0">
                <a:latin typeface="Cambria"/>
                <a:cs typeface="Cambria"/>
              </a:rPr>
              <a:t>j</a:t>
            </a:r>
            <a:r>
              <a:rPr sz="2000" spc="110" dirty="0">
                <a:latin typeface="Cambria"/>
                <a:cs typeface="Cambria"/>
              </a:rPr>
              <a:t>e</a:t>
            </a:r>
            <a:r>
              <a:rPr sz="2000" dirty="0">
                <a:latin typeface="Cambria"/>
                <a:cs typeface="Cambria"/>
              </a:rPr>
              <a:t>	</a:t>
            </a:r>
            <a:r>
              <a:rPr sz="2000" spc="85" dirty="0">
                <a:latin typeface="Cambria"/>
                <a:cs typeface="Cambria"/>
              </a:rPr>
              <a:t>p</a:t>
            </a:r>
            <a:r>
              <a:rPr sz="2000" spc="-145" dirty="0">
                <a:latin typeface="Cambria"/>
                <a:cs typeface="Cambria"/>
              </a:rPr>
              <a:t>r</a:t>
            </a:r>
            <a:r>
              <a:rPr sz="2000" spc="125" dirty="0">
                <a:latin typeface="Cambria"/>
                <a:cs typeface="Cambria"/>
              </a:rPr>
              <a:t>o</a:t>
            </a:r>
            <a:r>
              <a:rPr sz="2000" spc="25" dirty="0">
                <a:latin typeface="Cambria"/>
                <a:cs typeface="Cambria"/>
              </a:rPr>
              <a:t>f</a:t>
            </a:r>
            <a:r>
              <a:rPr sz="2000" spc="105" dirty="0">
                <a:latin typeface="Cambria"/>
                <a:cs typeface="Cambria"/>
              </a:rPr>
              <a:t>e</a:t>
            </a:r>
            <a:r>
              <a:rPr sz="2000" spc="5" dirty="0">
                <a:latin typeface="Cambria"/>
                <a:cs typeface="Cambria"/>
              </a:rPr>
              <a:t>t</a:t>
            </a:r>
            <a:r>
              <a:rPr sz="2000" spc="180" dirty="0">
                <a:latin typeface="Cambria"/>
                <a:cs typeface="Cambria"/>
              </a:rPr>
              <a:t>,</a:t>
            </a:r>
            <a:r>
              <a:rPr sz="2000" spc="150" dirty="0">
                <a:latin typeface="Cambria"/>
                <a:cs typeface="Cambria"/>
              </a:rPr>
              <a:t> </a:t>
            </a:r>
            <a:r>
              <a:rPr sz="2000" spc="180" dirty="0">
                <a:latin typeface="Cambria"/>
                <a:cs typeface="Cambria"/>
              </a:rPr>
              <a:t>...</a:t>
            </a:r>
            <a:r>
              <a:rPr sz="2000" spc="150" dirty="0">
                <a:latin typeface="Cambria"/>
                <a:cs typeface="Cambria"/>
              </a:rPr>
              <a:t> </a:t>
            </a:r>
            <a:r>
              <a:rPr sz="2000" spc="10" dirty="0">
                <a:latin typeface="Cambria"/>
                <a:cs typeface="Cambria"/>
              </a:rPr>
              <a:t>h</a:t>
            </a:r>
            <a:r>
              <a:rPr sz="2000" spc="60" dirty="0">
                <a:latin typeface="Cambria"/>
                <a:cs typeface="Cambria"/>
              </a:rPr>
              <a:t>a</a:t>
            </a:r>
            <a:r>
              <a:rPr sz="2000" spc="-145" dirty="0">
                <a:latin typeface="Cambria"/>
                <a:cs typeface="Cambria"/>
              </a:rPr>
              <a:t>r</a:t>
            </a:r>
            <a:r>
              <a:rPr sz="2000" dirty="0">
                <a:latin typeface="Cambria"/>
                <a:cs typeface="Cambria"/>
              </a:rPr>
              <a:t>	</a:t>
            </a:r>
            <a:r>
              <a:rPr sz="2000" spc="15" dirty="0">
                <a:latin typeface="Cambria"/>
                <a:cs typeface="Cambria"/>
              </a:rPr>
              <a:t>b</a:t>
            </a:r>
            <a:r>
              <a:rPr sz="2000" spc="-90" dirty="0">
                <a:latin typeface="Cambria"/>
                <a:cs typeface="Cambria"/>
              </a:rPr>
              <a:t>l</a:t>
            </a:r>
            <a:r>
              <a:rPr sz="2000" spc="-85" dirty="0">
                <a:latin typeface="Cambria"/>
                <a:cs typeface="Cambria"/>
              </a:rPr>
              <a:t>i</a:t>
            </a:r>
            <a:r>
              <a:rPr sz="2000" spc="-45" dirty="0">
                <a:latin typeface="Cambria"/>
                <a:cs typeface="Cambria"/>
              </a:rPr>
              <a:t>v</a:t>
            </a:r>
            <a:r>
              <a:rPr sz="2000" spc="-85" dirty="0">
                <a:latin typeface="Cambria"/>
                <a:cs typeface="Cambria"/>
              </a:rPr>
              <a:t>i</a:t>
            </a:r>
            <a:r>
              <a:rPr sz="2000" spc="10" dirty="0">
                <a:latin typeface="Cambria"/>
                <a:cs typeface="Cambria"/>
              </a:rPr>
              <a:t>t</a:t>
            </a:r>
            <a:r>
              <a:rPr sz="2000" dirty="0">
                <a:latin typeface="Cambria"/>
                <a:cs typeface="Cambria"/>
              </a:rPr>
              <a:t>		</a:t>
            </a:r>
            <a:r>
              <a:rPr sz="2000" spc="60" dirty="0">
                <a:latin typeface="Cambria"/>
                <a:cs typeface="Cambria"/>
              </a:rPr>
              <a:t>a</a:t>
            </a:r>
            <a:r>
              <a:rPr sz="2000" dirty="0">
                <a:latin typeface="Cambria"/>
                <a:cs typeface="Cambria"/>
              </a:rPr>
              <a:t>n</a:t>
            </a:r>
            <a:r>
              <a:rPr sz="2000" spc="25" dirty="0">
                <a:latin typeface="Cambria"/>
                <a:cs typeface="Cambria"/>
              </a:rPr>
              <a:t>f</a:t>
            </a:r>
            <a:r>
              <a:rPr sz="2000" spc="125" dirty="0">
                <a:latin typeface="Cambria"/>
                <a:cs typeface="Cambria"/>
              </a:rPr>
              <a:t>ö</a:t>
            </a:r>
            <a:r>
              <a:rPr sz="2000" spc="-145" dirty="0">
                <a:latin typeface="Cambria"/>
                <a:cs typeface="Cambria"/>
              </a:rPr>
              <a:t>r</a:t>
            </a:r>
            <a:r>
              <a:rPr sz="2000" spc="5" dirty="0">
                <a:latin typeface="Cambria"/>
                <a:cs typeface="Cambria"/>
              </a:rPr>
              <a:t>t</a:t>
            </a:r>
            <a:r>
              <a:rPr sz="2000" spc="-145" dirty="0">
                <a:latin typeface="Cambria"/>
                <a:cs typeface="Cambria"/>
              </a:rPr>
              <a:t>r</a:t>
            </a:r>
            <a:r>
              <a:rPr sz="2000" spc="125" dirty="0">
                <a:latin typeface="Cambria"/>
                <a:cs typeface="Cambria"/>
              </a:rPr>
              <a:t>o</a:t>
            </a:r>
            <a:r>
              <a:rPr sz="2000" spc="80" dirty="0">
                <a:latin typeface="Cambria"/>
                <a:cs typeface="Cambria"/>
              </a:rPr>
              <a:t>d</a:t>
            </a:r>
            <a:r>
              <a:rPr sz="2000" spc="50" dirty="0">
                <a:latin typeface="Cambria"/>
                <a:cs typeface="Cambria"/>
              </a:rPr>
              <a:t>d  </a:t>
            </a:r>
            <a:r>
              <a:rPr sz="2000" spc="40" dirty="0">
                <a:latin typeface="Cambria"/>
                <a:cs typeface="Cambria"/>
              </a:rPr>
              <a:t>ett		</a:t>
            </a:r>
            <a:r>
              <a:rPr sz="2000" spc="35" dirty="0">
                <a:latin typeface="Cambria"/>
                <a:cs typeface="Cambria"/>
              </a:rPr>
              <a:t>budskap		</a:t>
            </a:r>
            <a:r>
              <a:rPr sz="2000" spc="85" dirty="0">
                <a:latin typeface="Cambria"/>
                <a:cs typeface="Cambria"/>
              </a:rPr>
              <a:t>och	</a:t>
            </a:r>
            <a:r>
              <a:rPr sz="2000" spc="40" dirty="0">
                <a:latin typeface="Cambria"/>
                <a:cs typeface="Cambria"/>
              </a:rPr>
              <a:t>ålagd		</a:t>
            </a:r>
            <a:r>
              <a:rPr sz="2000" spc="25" dirty="0">
                <a:latin typeface="Cambria"/>
                <a:cs typeface="Cambria"/>
              </a:rPr>
              <a:t>att	</a:t>
            </a:r>
            <a:r>
              <a:rPr sz="2000" spc="20" dirty="0">
                <a:latin typeface="Cambria"/>
                <a:cs typeface="Cambria"/>
              </a:rPr>
              <a:t>handla </a:t>
            </a:r>
            <a:r>
              <a:rPr sz="2000" spc="25" dirty="0">
                <a:latin typeface="Cambria"/>
                <a:cs typeface="Cambria"/>
              </a:rPr>
              <a:t> </a:t>
            </a:r>
            <a:r>
              <a:rPr sz="2000" spc="75" dirty="0">
                <a:latin typeface="Cambria"/>
                <a:cs typeface="Cambria"/>
              </a:rPr>
              <a:t>på	</a:t>
            </a:r>
            <a:r>
              <a:rPr sz="2000" spc="65" dirty="0">
                <a:latin typeface="Cambria"/>
                <a:cs typeface="Cambria"/>
              </a:rPr>
              <a:t>det	</a:t>
            </a:r>
            <a:r>
              <a:rPr sz="2000" spc="35" dirty="0">
                <a:latin typeface="Cambria"/>
                <a:cs typeface="Cambria"/>
              </a:rPr>
              <a:t>sätt	</a:t>
            </a:r>
            <a:r>
              <a:rPr sz="2000" spc="100" dirty="0">
                <a:latin typeface="Cambria"/>
                <a:cs typeface="Cambria"/>
              </a:rPr>
              <a:t>som		</a:t>
            </a:r>
            <a:r>
              <a:rPr sz="2000" spc="35" dirty="0">
                <a:latin typeface="Cambria"/>
                <a:cs typeface="Cambria"/>
              </a:rPr>
              <a:t>bäst	</a:t>
            </a:r>
            <a:r>
              <a:rPr sz="2000" spc="-10" dirty="0">
                <a:latin typeface="Cambria"/>
                <a:cs typeface="Cambria"/>
              </a:rPr>
              <a:t>skulle</a:t>
            </a:r>
            <a:endParaRPr sz="2000">
              <a:latin typeface="Cambria"/>
              <a:cs typeface="Cambria"/>
            </a:endParaRPr>
          </a:p>
          <a:p>
            <a:pPr marL="12700">
              <a:lnSpc>
                <a:spcPts val="2000"/>
              </a:lnSpc>
              <a:tabLst>
                <a:tab pos="759460" algn="l"/>
                <a:tab pos="1657350" algn="l"/>
                <a:tab pos="1868170" algn="l"/>
                <a:tab pos="2451100" algn="l"/>
              </a:tabLst>
            </a:pPr>
            <a:r>
              <a:rPr sz="2000" spc="75" dirty="0">
                <a:latin typeface="Cambria"/>
                <a:cs typeface="Cambria"/>
              </a:rPr>
              <a:t>möta	</a:t>
            </a:r>
            <a:r>
              <a:rPr sz="2000" spc="-15" dirty="0">
                <a:latin typeface="Cambria"/>
                <a:cs typeface="Cambria"/>
              </a:rPr>
              <a:t>kraven	</a:t>
            </a:r>
            <a:r>
              <a:rPr sz="2000" spc="-80" dirty="0">
                <a:latin typeface="Cambria"/>
                <a:cs typeface="Cambria"/>
              </a:rPr>
              <a:t>i	</a:t>
            </a:r>
            <a:r>
              <a:rPr sz="2000" spc="60" dirty="0">
                <a:latin typeface="Cambria"/>
                <a:cs typeface="Cambria"/>
              </a:rPr>
              <a:t>den	</a:t>
            </a:r>
            <a:r>
              <a:rPr sz="2000" spc="10" dirty="0">
                <a:latin typeface="Cambria"/>
                <a:cs typeface="Cambria"/>
              </a:rPr>
              <a:t>tidsålder</a:t>
            </a:r>
            <a:endParaRPr sz="2000">
              <a:latin typeface="Cambria"/>
              <a:cs typeface="Cambria"/>
            </a:endParaRPr>
          </a:p>
          <a:p>
            <a:pPr marL="12700">
              <a:lnSpc>
                <a:spcPts val="2280"/>
              </a:lnSpc>
              <a:tabLst>
                <a:tab pos="223520" algn="l"/>
                <a:tab pos="1021080" algn="l"/>
                <a:tab pos="1588135" algn="l"/>
              </a:tabLst>
            </a:pPr>
            <a:r>
              <a:rPr sz="2000" spc="-80" dirty="0">
                <a:latin typeface="Cambria"/>
                <a:cs typeface="Cambria"/>
              </a:rPr>
              <a:t>i	</a:t>
            </a:r>
            <a:r>
              <a:rPr sz="2000" spc="-30" dirty="0">
                <a:latin typeface="Cambria"/>
                <a:cs typeface="Cambria"/>
              </a:rPr>
              <a:t>vilken	</a:t>
            </a:r>
            <a:r>
              <a:rPr sz="2000" spc="25" dirty="0">
                <a:latin typeface="Cambria"/>
                <a:cs typeface="Cambria"/>
              </a:rPr>
              <a:t>han	</a:t>
            </a:r>
            <a:r>
              <a:rPr sz="2000" spc="40" dirty="0">
                <a:latin typeface="Cambria"/>
                <a:cs typeface="Cambria"/>
              </a:rPr>
              <a:t>framträdde.</a:t>
            </a:r>
            <a:endParaRPr sz="2000">
              <a:latin typeface="Cambria"/>
              <a:cs typeface="Cambria"/>
            </a:endParaRPr>
          </a:p>
          <a:p>
            <a:pPr marL="12700">
              <a:lnSpc>
                <a:spcPct val="100000"/>
              </a:lnSpc>
              <a:spcBef>
                <a:spcPts val="910"/>
              </a:spcBef>
            </a:pPr>
            <a:r>
              <a:rPr sz="1600" spc="-5" dirty="0">
                <a:latin typeface="Calibri"/>
                <a:cs typeface="Calibri"/>
              </a:rPr>
              <a:t>–</a:t>
            </a:r>
            <a:r>
              <a:rPr sz="1600" spc="-20" dirty="0">
                <a:latin typeface="Calibri"/>
                <a:cs typeface="Calibri"/>
              </a:rPr>
              <a:t> </a:t>
            </a:r>
            <a:r>
              <a:rPr sz="1600" spc="-10" dirty="0">
                <a:latin typeface="Calibri"/>
                <a:cs typeface="Calibri"/>
              </a:rPr>
              <a:t>Bahá’u’lláh</a:t>
            </a:r>
            <a:endParaRPr sz="1600">
              <a:latin typeface="Calibri"/>
              <a:cs typeface="Calibri"/>
            </a:endParaRPr>
          </a:p>
        </p:txBody>
      </p:sp>
      <p:pic>
        <p:nvPicPr>
          <p:cNvPr id="4" name="object 4"/>
          <p:cNvPicPr/>
          <p:nvPr/>
        </p:nvPicPr>
        <p:blipFill>
          <a:blip r:embed="rId3" cstate="print"/>
          <a:stretch>
            <a:fillRect/>
          </a:stretch>
        </p:blipFill>
        <p:spPr>
          <a:xfrm>
            <a:off x="1450285" y="331683"/>
            <a:ext cx="2680868" cy="322206"/>
          </a:xfrm>
          <a:prstGeom prst="rect">
            <a:avLst/>
          </a:prstGeom>
        </p:spPr>
      </p:pic>
      <p:pic>
        <p:nvPicPr>
          <p:cNvPr id="5" name="object 5"/>
          <p:cNvPicPr/>
          <p:nvPr/>
        </p:nvPicPr>
        <p:blipFill>
          <a:blip r:embed="rId4" cstate="print"/>
          <a:stretch>
            <a:fillRect/>
          </a:stretch>
        </p:blipFill>
        <p:spPr>
          <a:xfrm>
            <a:off x="6897528" y="4535757"/>
            <a:ext cx="2653865" cy="219892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3545" y="1182433"/>
            <a:ext cx="6590665" cy="1701164"/>
          </a:xfrm>
          <a:prstGeom prst="rect">
            <a:avLst/>
          </a:prstGeom>
        </p:spPr>
        <p:txBody>
          <a:bodyPr vert="horz" wrap="square" lIns="0" tIns="46990" rIns="0" bIns="0" rtlCol="0">
            <a:spAutoFit/>
          </a:bodyPr>
          <a:lstStyle/>
          <a:p>
            <a:pPr marL="12700" marR="5080">
              <a:lnSpc>
                <a:spcPts val="2160"/>
              </a:lnSpc>
              <a:spcBef>
                <a:spcPts val="370"/>
              </a:spcBef>
            </a:pPr>
            <a:r>
              <a:rPr spc="50" dirty="0"/>
              <a:t>...världen </a:t>
            </a:r>
            <a:r>
              <a:rPr spc="-25" dirty="0"/>
              <a:t>har</a:t>
            </a:r>
            <a:r>
              <a:rPr spc="-20" dirty="0"/>
              <a:t> </a:t>
            </a:r>
            <a:r>
              <a:rPr spc="65" dirty="0"/>
              <a:t>det </a:t>
            </a:r>
            <a:r>
              <a:rPr spc="25" dirty="0"/>
              <a:t>största  </a:t>
            </a:r>
            <a:r>
              <a:rPr spc="45" dirty="0"/>
              <a:t>behov </a:t>
            </a:r>
            <a:r>
              <a:rPr spc="10" dirty="0"/>
              <a:t>av  </a:t>
            </a:r>
            <a:r>
              <a:rPr spc="50" dirty="0"/>
              <a:t>en </a:t>
            </a:r>
            <a:r>
              <a:rPr spc="25" dirty="0"/>
              <a:t>Läromästare  </a:t>
            </a:r>
            <a:r>
              <a:rPr spc="85" dirty="0"/>
              <a:t>och </a:t>
            </a:r>
            <a:r>
              <a:rPr spc="90" dirty="0"/>
              <a:t> </a:t>
            </a:r>
            <a:r>
              <a:rPr spc="25" dirty="0"/>
              <a:t>att</a:t>
            </a:r>
            <a:r>
              <a:rPr spc="145" dirty="0"/>
              <a:t> </a:t>
            </a:r>
            <a:r>
              <a:rPr spc="50" dirty="0"/>
              <a:t>denna</a:t>
            </a:r>
            <a:r>
              <a:rPr spc="145" dirty="0"/>
              <a:t> </a:t>
            </a:r>
            <a:r>
              <a:rPr spc="20" dirty="0"/>
              <a:t>fostran</a:t>
            </a:r>
            <a:r>
              <a:rPr spc="150" dirty="0"/>
              <a:t> </a:t>
            </a:r>
            <a:r>
              <a:rPr spc="70" dirty="0"/>
              <a:t>måste</a:t>
            </a:r>
            <a:r>
              <a:rPr spc="145" dirty="0"/>
              <a:t> </a:t>
            </a:r>
            <a:r>
              <a:rPr spc="35" dirty="0"/>
              <a:t>ske</a:t>
            </a:r>
            <a:r>
              <a:rPr spc="150" dirty="0"/>
              <a:t> </a:t>
            </a:r>
            <a:r>
              <a:rPr spc="100" dirty="0"/>
              <a:t>med</a:t>
            </a:r>
            <a:r>
              <a:rPr spc="145" dirty="0"/>
              <a:t> </a:t>
            </a:r>
            <a:r>
              <a:rPr dirty="0"/>
              <a:t>hjälp</a:t>
            </a:r>
            <a:r>
              <a:rPr spc="150" dirty="0"/>
              <a:t> </a:t>
            </a:r>
            <a:r>
              <a:rPr spc="10" dirty="0"/>
              <a:t>av</a:t>
            </a:r>
            <a:r>
              <a:rPr spc="145" dirty="0"/>
              <a:t> </a:t>
            </a:r>
            <a:r>
              <a:rPr spc="20" dirty="0"/>
              <a:t>himmelsk</a:t>
            </a:r>
            <a:r>
              <a:rPr spc="150" dirty="0"/>
              <a:t> </a:t>
            </a:r>
            <a:r>
              <a:rPr spc="10" dirty="0"/>
              <a:t>kraft. </a:t>
            </a:r>
            <a:r>
              <a:rPr spc="-425" dirty="0"/>
              <a:t> </a:t>
            </a:r>
            <a:r>
              <a:rPr spc="75" dirty="0"/>
              <a:t>Det </a:t>
            </a:r>
            <a:r>
              <a:rPr spc="-40" dirty="0"/>
              <a:t>är</a:t>
            </a:r>
            <a:r>
              <a:rPr spc="-35" dirty="0"/>
              <a:t> </a:t>
            </a:r>
            <a:r>
              <a:rPr spc="10" dirty="0"/>
              <a:t>tveklöst</a:t>
            </a:r>
            <a:r>
              <a:rPr spc="15" dirty="0"/>
              <a:t> </a:t>
            </a:r>
            <a:r>
              <a:rPr spc="65" dirty="0"/>
              <a:t>så </a:t>
            </a:r>
            <a:r>
              <a:rPr spc="25" dirty="0"/>
              <a:t>att </a:t>
            </a:r>
            <a:r>
              <a:rPr spc="50" dirty="0"/>
              <a:t>denna </a:t>
            </a:r>
            <a:r>
              <a:rPr spc="15" dirty="0"/>
              <a:t>heliga</a:t>
            </a:r>
            <a:r>
              <a:rPr spc="20" dirty="0"/>
              <a:t> </a:t>
            </a:r>
            <a:r>
              <a:rPr spc="-25" dirty="0"/>
              <a:t>kraft</a:t>
            </a:r>
            <a:r>
              <a:rPr spc="-20" dirty="0"/>
              <a:t> </a:t>
            </a:r>
            <a:r>
              <a:rPr spc="50" dirty="0"/>
              <a:t>bestås </a:t>
            </a:r>
            <a:r>
              <a:rPr spc="85" dirty="0"/>
              <a:t>genom </a:t>
            </a:r>
            <a:r>
              <a:rPr spc="90" dirty="0"/>
              <a:t> </a:t>
            </a:r>
            <a:r>
              <a:rPr spc="40" dirty="0"/>
              <a:t>gudomlig</a:t>
            </a:r>
            <a:r>
              <a:rPr spc="145" dirty="0"/>
              <a:t> </a:t>
            </a:r>
            <a:r>
              <a:rPr spc="35" dirty="0"/>
              <a:t>uppenbarelse</a:t>
            </a:r>
            <a:r>
              <a:rPr spc="150" dirty="0"/>
              <a:t> </a:t>
            </a:r>
            <a:r>
              <a:rPr spc="85" dirty="0"/>
              <a:t>och</a:t>
            </a:r>
            <a:r>
              <a:rPr spc="150" dirty="0"/>
              <a:t> </a:t>
            </a:r>
            <a:r>
              <a:rPr spc="25" dirty="0"/>
              <a:t>att</a:t>
            </a:r>
            <a:r>
              <a:rPr spc="145" dirty="0"/>
              <a:t> </a:t>
            </a:r>
            <a:r>
              <a:rPr spc="-5" dirty="0"/>
              <a:t>världen</a:t>
            </a:r>
            <a:r>
              <a:rPr spc="150" dirty="0"/>
              <a:t> </a:t>
            </a:r>
            <a:r>
              <a:rPr spc="70" dirty="0"/>
              <a:t>måste</a:t>
            </a:r>
            <a:r>
              <a:rPr spc="150" dirty="0"/>
              <a:t> </a:t>
            </a:r>
            <a:r>
              <a:rPr spc="30" dirty="0"/>
              <a:t>fostras </a:t>
            </a:r>
            <a:r>
              <a:rPr spc="35" dirty="0"/>
              <a:t> </a:t>
            </a:r>
            <a:r>
              <a:rPr spc="100" dirty="0"/>
              <a:t>med</a:t>
            </a:r>
            <a:r>
              <a:rPr spc="145" dirty="0"/>
              <a:t> </a:t>
            </a:r>
            <a:r>
              <a:rPr dirty="0"/>
              <a:t>hjälp</a:t>
            </a:r>
            <a:r>
              <a:rPr spc="150" dirty="0"/>
              <a:t> </a:t>
            </a:r>
            <a:r>
              <a:rPr spc="10" dirty="0"/>
              <a:t>av</a:t>
            </a:r>
            <a:r>
              <a:rPr spc="150" dirty="0"/>
              <a:t> </a:t>
            </a:r>
            <a:r>
              <a:rPr spc="50" dirty="0"/>
              <a:t>denna</a:t>
            </a:r>
            <a:r>
              <a:rPr spc="145" dirty="0"/>
              <a:t> </a:t>
            </a:r>
            <a:r>
              <a:rPr spc="10" dirty="0"/>
              <a:t>kraft,</a:t>
            </a:r>
            <a:r>
              <a:rPr spc="150" dirty="0"/>
              <a:t> </a:t>
            </a:r>
            <a:r>
              <a:rPr spc="-30" dirty="0"/>
              <a:t>vilken</a:t>
            </a:r>
            <a:r>
              <a:rPr spc="150" dirty="0"/>
              <a:t> </a:t>
            </a:r>
            <a:r>
              <a:rPr spc="5" dirty="0"/>
              <a:t>övergår</a:t>
            </a:r>
          </a:p>
          <a:p>
            <a:pPr marL="12700">
              <a:lnSpc>
                <a:spcPts val="2120"/>
              </a:lnSpc>
            </a:pPr>
            <a:r>
              <a:rPr spc="10" dirty="0"/>
              <a:t>mänsklig</a:t>
            </a:r>
            <a:r>
              <a:rPr spc="120" dirty="0"/>
              <a:t> </a:t>
            </a:r>
            <a:r>
              <a:rPr spc="60" dirty="0"/>
              <a:t>förmåga.</a:t>
            </a:r>
          </a:p>
        </p:txBody>
      </p:sp>
      <p:pic>
        <p:nvPicPr>
          <p:cNvPr id="3" name="object 3"/>
          <p:cNvPicPr/>
          <p:nvPr/>
        </p:nvPicPr>
        <p:blipFill>
          <a:blip r:embed="rId3" cstate="print"/>
          <a:stretch>
            <a:fillRect/>
          </a:stretch>
        </p:blipFill>
        <p:spPr>
          <a:xfrm>
            <a:off x="1443866" y="294408"/>
            <a:ext cx="3159137" cy="322899"/>
          </a:xfrm>
          <a:prstGeom prst="rect">
            <a:avLst/>
          </a:prstGeom>
        </p:spPr>
      </p:pic>
      <p:sp>
        <p:nvSpPr>
          <p:cNvPr id="4" name="object 4"/>
          <p:cNvSpPr txBox="1"/>
          <p:nvPr/>
        </p:nvSpPr>
        <p:spPr>
          <a:xfrm>
            <a:off x="1593545" y="2973057"/>
            <a:ext cx="3045460" cy="3155950"/>
          </a:xfrm>
          <a:prstGeom prst="rect">
            <a:avLst/>
          </a:prstGeom>
        </p:spPr>
        <p:txBody>
          <a:bodyPr vert="horz" wrap="square" lIns="0" tIns="12700" rIns="0" bIns="0" rtlCol="0">
            <a:spAutoFit/>
          </a:bodyPr>
          <a:lstStyle/>
          <a:p>
            <a:pPr marL="159385" indent="-147320">
              <a:lnSpc>
                <a:spcPct val="100000"/>
              </a:lnSpc>
              <a:spcBef>
                <a:spcPts val="100"/>
              </a:spcBef>
              <a:buChar char="–"/>
              <a:tabLst>
                <a:tab pos="160020" algn="l"/>
              </a:tabLst>
            </a:pPr>
            <a:r>
              <a:rPr sz="1600" spc="-15" dirty="0">
                <a:latin typeface="Calibri"/>
                <a:cs typeface="Calibri"/>
              </a:rPr>
              <a:t>‘Abdu’l-Bahá</a:t>
            </a:r>
            <a:endParaRPr sz="1600">
              <a:latin typeface="Calibri"/>
              <a:cs typeface="Calibri"/>
            </a:endParaRPr>
          </a:p>
          <a:p>
            <a:pPr>
              <a:lnSpc>
                <a:spcPct val="100000"/>
              </a:lnSpc>
              <a:buFont typeface="Calibri"/>
              <a:buChar char="–"/>
            </a:pPr>
            <a:endParaRPr sz="1600">
              <a:latin typeface="Calibri"/>
              <a:cs typeface="Calibri"/>
            </a:endParaRPr>
          </a:p>
          <a:p>
            <a:pPr>
              <a:lnSpc>
                <a:spcPct val="100000"/>
              </a:lnSpc>
              <a:buFont typeface="Calibri"/>
              <a:buChar char="–"/>
            </a:pPr>
            <a:endParaRPr sz="2350">
              <a:latin typeface="Calibri"/>
              <a:cs typeface="Calibri"/>
            </a:endParaRPr>
          </a:p>
          <a:p>
            <a:pPr marL="12700" marR="5080">
              <a:lnSpc>
                <a:spcPts val="2160"/>
              </a:lnSpc>
            </a:pPr>
            <a:r>
              <a:rPr sz="2000" spc="60" dirty="0">
                <a:latin typeface="Cambria"/>
                <a:cs typeface="Cambria"/>
              </a:rPr>
              <a:t>Hela</a:t>
            </a:r>
            <a:r>
              <a:rPr sz="2000" spc="155" dirty="0">
                <a:latin typeface="Cambria"/>
                <a:cs typeface="Cambria"/>
              </a:rPr>
              <a:t> </a:t>
            </a:r>
            <a:r>
              <a:rPr sz="2000" spc="20" dirty="0">
                <a:latin typeface="Cambria"/>
                <a:cs typeface="Cambria"/>
              </a:rPr>
              <a:t>mänskligheten</a:t>
            </a:r>
            <a:r>
              <a:rPr sz="2000" spc="155" dirty="0">
                <a:latin typeface="Cambria"/>
                <a:cs typeface="Cambria"/>
              </a:rPr>
              <a:t> </a:t>
            </a:r>
            <a:r>
              <a:rPr sz="2000" spc="-40" dirty="0">
                <a:latin typeface="Cambria"/>
                <a:cs typeface="Cambria"/>
              </a:rPr>
              <a:t>är </a:t>
            </a:r>
            <a:r>
              <a:rPr sz="2000" spc="-35" dirty="0">
                <a:latin typeface="Cambria"/>
                <a:cs typeface="Cambria"/>
              </a:rPr>
              <a:t> </a:t>
            </a:r>
            <a:r>
              <a:rPr sz="2000" spc="100" dirty="0">
                <a:latin typeface="Cambria"/>
                <a:cs typeface="Cambria"/>
              </a:rPr>
              <a:t>som</a:t>
            </a:r>
            <a:r>
              <a:rPr sz="2000" spc="140" dirty="0">
                <a:latin typeface="Cambria"/>
                <a:cs typeface="Cambria"/>
              </a:rPr>
              <a:t> </a:t>
            </a:r>
            <a:r>
              <a:rPr sz="2000" spc="-20" dirty="0">
                <a:latin typeface="Cambria"/>
                <a:cs typeface="Cambria"/>
              </a:rPr>
              <a:t>barn</a:t>
            </a:r>
            <a:r>
              <a:rPr sz="2000" spc="145" dirty="0">
                <a:latin typeface="Cambria"/>
                <a:cs typeface="Cambria"/>
              </a:rPr>
              <a:t> </a:t>
            </a:r>
            <a:r>
              <a:rPr sz="2000" spc="-80" dirty="0">
                <a:latin typeface="Cambria"/>
                <a:cs typeface="Cambria"/>
              </a:rPr>
              <a:t>i</a:t>
            </a:r>
            <a:r>
              <a:rPr sz="2000" spc="145" dirty="0">
                <a:latin typeface="Cambria"/>
                <a:cs typeface="Cambria"/>
              </a:rPr>
              <a:t> </a:t>
            </a:r>
            <a:r>
              <a:rPr sz="2000" spc="50" dirty="0">
                <a:latin typeface="Cambria"/>
                <a:cs typeface="Cambria"/>
              </a:rPr>
              <a:t>en</a:t>
            </a:r>
            <a:r>
              <a:rPr sz="2000" spc="145" dirty="0">
                <a:latin typeface="Cambria"/>
                <a:cs typeface="Cambria"/>
              </a:rPr>
              <a:t> </a:t>
            </a:r>
            <a:r>
              <a:rPr sz="2000" spc="20" dirty="0">
                <a:latin typeface="Cambria"/>
                <a:cs typeface="Cambria"/>
              </a:rPr>
              <a:t>skola</a:t>
            </a:r>
            <a:r>
              <a:rPr sz="2000" spc="140" dirty="0">
                <a:latin typeface="Cambria"/>
                <a:cs typeface="Cambria"/>
              </a:rPr>
              <a:t> </a:t>
            </a:r>
            <a:r>
              <a:rPr sz="2000" spc="85" dirty="0">
                <a:latin typeface="Cambria"/>
                <a:cs typeface="Cambria"/>
              </a:rPr>
              <a:t>och</a:t>
            </a:r>
            <a:r>
              <a:rPr sz="2000" spc="145" dirty="0">
                <a:latin typeface="Cambria"/>
                <a:cs typeface="Cambria"/>
              </a:rPr>
              <a:t> </a:t>
            </a:r>
            <a:r>
              <a:rPr sz="2000" spc="180" dirty="0">
                <a:latin typeface="Cambria"/>
                <a:cs typeface="Cambria"/>
              </a:rPr>
              <a:t>... </a:t>
            </a:r>
            <a:r>
              <a:rPr sz="2000" spc="-425" dirty="0">
                <a:latin typeface="Cambria"/>
                <a:cs typeface="Cambria"/>
              </a:rPr>
              <a:t> </a:t>
            </a:r>
            <a:r>
              <a:rPr sz="2000" spc="-20" dirty="0">
                <a:latin typeface="Cambria"/>
                <a:cs typeface="Cambria"/>
              </a:rPr>
              <a:t>Källorna </a:t>
            </a:r>
            <a:r>
              <a:rPr sz="2000" spc="-65" dirty="0">
                <a:latin typeface="Cambria"/>
                <a:cs typeface="Cambria"/>
              </a:rPr>
              <a:t>till</a:t>
            </a:r>
            <a:r>
              <a:rPr sz="2000" spc="-60" dirty="0">
                <a:latin typeface="Cambria"/>
                <a:cs typeface="Cambria"/>
              </a:rPr>
              <a:t> </a:t>
            </a:r>
            <a:r>
              <a:rPr sz="2000" spc="40" dirty="0">
                <a:latin typeface="Cambria"/>
                <a:cs typeface="Cambria"/>
              </a:rPr>
              <a:t>gudomlig </a:t>
            </a:r>
            <a:r>
              <a:rPr sz="2000" spc="45" dirty="0">
                <a:latin typeface="Cambria"/>
                <a:cs typeface="Cambria"/>
              </a:rPr>
              <a:t> uppenbarelse, </a:t>
            </a:r>
            <a:r>
              <a:rPr sz="2000" spc="50" dirty="0">
                <a:latin typeface="Cambria"/>
                <a:cs typeface="Cambria"/>
              </a:rPr>
              <a:t> </a:t>
            </a:r>
            <a:r>
              <a:rPr sz="2000" spc="40" dirty="0">
                <a:latin typeface="Cambria"/>
                <a:cs typeface="Cambria"/>
              </a:rPr>
              <a:t>(gudsmanifesta- </a:t>
            </a:r>
            <a:r>
              <a:rPr sz="2000" spc="114" dirty="0">
                <a:latin typeface="Cambria"/>
                <a:cs typeface="Cambria"/>
              </a:rPr>
              <a:t> </a:t>
            </a:r>
            <a:r>
              <a:rPr sz="2000" spc="15" dirty="0">
                <a:latin typeface="Cambria"/>
                <a:cs typeface="Cambria"/>
              </a:rPr>
              <a:t>tionerna),</a:t>
            </a:r>
            <a:endParaRPr sz="2000">
              <a:latin typeface="Cambria"/>
              <a:cs typeface="Cambria"/>
            </a:endParaRPr>
          </a:p>
          <a:p>
            <a:pPr marL="12700">
              <a:lnSpc>
                <a:spcPts val="2120"/>
              </a:lnSpc>
            </a:pPr>
            <a:r>
              <a:rPr sz="2000" spc="-40" dirty="0">
                <a:latin typeface="Cambria"/>
                <a:cs typeface="Cambria"/>
              </a:rPr>
              <a:t>är</a:t>
            </a:r>
            <a:r>
              <a:rPr sz="2000" spc="125" dirty="0">
                <a:latin typeface="Cambria"/>
                <a:cs typeface="Cambria"/>
              </a:rPr>
              <a:t> </a:t>
            </a:r>
            <a:r>
              <a:rPr sz="2000" spc="35" dirty="0">
                <a:latin typeface="Cambria"/>
                <a:cs typeface="Cambria"/>
              </a:rPr>
              <a:t>läromästarna.”</a:t>
            </a:r>
            <a:endParaRPr sz="2000">
              <a:latin typeface="Cambria"/>
              <a:cs typeface="Cambria"/>
            </a:endParaRPr>
          </a:p>
          <a:p>
            <a:pPr marL="159385" indent="-147320">
              <a:lnSpc>
                <a:spcPct val="100000"/>
              </a:lnSpc>
              <a:spcBef>
                <a:spcPts val="910"/>
              </a:spcBef>
              <a:buChar char="–"/>
              <a:tabLst>
                <a:tab pos="160020" algn="l"/>
              </a:tabLst>
            </a:pPr>
            <a:r>
              <a:rPr sz="1600" spc="-15" dirty="0">
                <a:latin typeface="Calibri"/>
                <a:cs typeface="Calibri"/>
              </a:rPr>
              <a:t>‘Abdu’l-Bahá</a:t>
            </a:r>
            <a:endParaRPr sz="1600">
              <a:latin typeface="Calibri"/>
              <a:cs typeface="Calibri"/>
            </a:endParaRPr>
          </a:p>
        </p:txBody>
      </p:sp>
      <p:pic>
        <p:nvPicPr>
          <p:cNvPr id="5" name="object 5"/>
          <p:cNvPicPr/>
          <p:nvPr/>
        </p:nvPicPr>
        <p:blipFill>
          <a:blip r:embed="rId4" cstate="print"/>
          <a:stretch>
            <a:fillRect/>
          </a:stretch>
        </p:blipFill>
        <p:spPr>
          <a:xfrm>
            <a:off x="5059946" y="2952114"/>
            <a:ext cx="3309660" cy="2362358"/>
          </a:xfrm>
          <a:prstGeom prst="rect">
            <a:avLst/>
          </a:prstGeom>
        </p:spPr>
      </p:pic>
      <p:sp>
        <p:nvSpPr>
          <p:cNvPr id="6" name="object 6"/>
          <p:cNvSpPr txBox="1"/>
          <p:nvPr/>
        </p:nvSpPr>
        <p:spPr>
          <a:xfrm>
            <a:off x="5564289" y="3393744"/>
            <a:ext cx="2162175" cy="1163139"/>
          </a:xfrm>
          <a:prstGeom prst="rect">
            <a:avLst/>
          </a:prstGeom>
        </p:spPr>
        <p:txBody>
          <a:bodyPr vert="horz" wrap="square" lIns="0" tIns="46990" rIns="0" bIns="0" rtlCol="0">
            <a:spAutoFit/>
          </a:bodyPr>
          <a:lstStyle/>
          <a:p>
            <a:pPr marL="12700" marR="5080">
              <a:lnSpc>
                <a:spcPts val="2160"/>
              </a:lnSpc>
              <a:spcBef>
                <a:spcPts val="370"/>
              </a:spcBef>
            </a:pPr>
            <a:r>
              <a:rPr sz="2000" b="1" i="1" spc="-50" dirty="0">
                <a:solidFill>
                  <a:srgbClr val="FFFFFF"/>
                </a:solidFill>
                <a:latin typeface="Trebuchet MS"/>
                <a:cs typeface="Trebuchet MS"/>
              </a:rPr>
              <a:t>A</a:t>
            </a:r>
            <a:r>
              <a:rPr sz="2000" b="1" i="1" spc="-105" dirty="0">
                <a:solidFill>
                  <a:srgbClr val="FFFFFF"/>
                </a:solidFill>
                <a:latin typeface="Trebuchet MS"/>
                <a:cs typeface="Trebuchet MS"/>
              </a:rPr>
              <a:t>LL</a:t>
            </a:r>
            <a:r>
              <a:rPr sz="2000" b="1" i="1" spc="-50" dirty="0">
                <a:solidFill>
                  <a:srgbClr val="FFFFFF"/>
                </a:solidFill>
                <a:latin typeface="Trebuchet MS"/>
                <a:cs typeface="Trebuchet MS"/>
              </a:rPr>
              <a:t>A</a:t>
            </a:r>
            <a:r>
              <a:rPr sz="2000" b="1" i="1" spc="-25" dirty="0">
                <a:solidFill>
                  <a:srgbClr val="FFFFFF"/>
                </a:solidFill>
                <a:latin typeface="Trebuchet MS"/>
                <a:cs typeface="Trebuchet MS"/>
              </a:rPr>
              <a:t> </a:t>
            </a:r>
            <a:r>
              <a:rPr sz="2000" b="1" i="1" spc="30" dirty="0">
                <a:solidFill>
                  <a:srgbClr val="FFFFFF"/>
                </a:solidFill>
                <a:latin typeface="Trebuchet MS"/>
                <a:cs typeface="Trebuchet MS"/>
              </a:rPr>
              <a:t>R</a:t>
            </a:r>
            <a:r>
              <a:rPr sz="2000" b="1" i="1" spc="-95" dirty="0">
                <a:solidFill>
                  <a:srgbClr val="FFFFFF"/>
                </a:solidFill>
                <a:latin typeface="Trebuchet MS"/>
                <a:cs typeface="Trebuchet MS"/>
              </a:rPr>
              <a:t>E</a:t>
            </a:r>
            <a:r>
              <a:rPr sz="2000" b="1" i="1" spc="-105" dirty="0">
                <a:solidFill>
                  <a:srgbClr val="FFFFFF"/>
                </a:solidFill>
                <a:latin typeface="Trebuchet MS"/>
                <a:cs typeface="Trebuchet MS"/>
              </a:rPr>
              <a:t>L</a:t>
            </a:r>
            <a:r>
              <a:rPr sz="2000" b="1" i="1" spc="140" dirty="0">
                <a:solidFill>
                  <a:srgbClr val="FFFFFF"/>
                </a:solidFill>
                <a:latin typeface="Trebuchet MS"/>
                <a:cs typeface="Trebuchet MS"/>
              </a:rPr>
              <a:t>I</a:t>
            </a:r>
            <a:r>
              <a:rPr lang="sv-SE" sz="2000" b="1" i="1" spc="140" dirty="0">
                <a:solidFill>
                  <a:srgbClr val="FFFFFF"/>
                </a:solidFill>
                <a:latin typeface="Trebuchet MS"/>
                <a:cs typeface="Trebuchet MS"/>
              </a:rPr>
              <a:t>G</a:t>
            </a:r>
            <a:r>
              <a:rPr sz="2000" b="1" i="1" spc="140" dirty="0">
                <a:solidFill>
                  <a:srgbClr val="FFFFFF"/>
                </a:solidFill>
                <a:latin typeface="Trebuchet MS"/>
                <a:cs typeface="Trebuchet MS"/>
              </a:rPr>
              <a:t>I</a:t>
            </a:r>
            <a:r>
              <a:rPr sz="2000" b="1" i="1" spc="-125" dirty="0">
                <a:solidFill>
                  <a:srgbClr val="FFFFFF"/>
                </a:solidFill>
                <a:latin typeface="Trebuchet MS"/>
                <a:cs typeface="Trebuchet MS"/>
              </a:rPr>
              <a:t>O</a:t>
            </a:r>
            <a:r>
              <a:rPr sz="2000" b="1" i="1" spc="25" dirty="0">
                <a:solidFill>
                  <a:srgbClr val="FFFFFF"/>
                </a:solidFill>
                <a:latin typeface="Trebuchet MS"/>
                <a:cs typeface="Trebuchet MS"/>
              </a:rPr>
              <a:t>N</a:t>
            </a:r>
            <a:r>
              <a:rPr sz="2000" b="1" i="1" spc="-95" dirty="0">
                <a:solidFill>
                  <a:srgbClr val="FFFFFF"/>
                </a:solidFill>
                <a:latin typeface="Trebuchet MS"/>
                <a:cs typeface="Trebuchet MS"/>
              </a:rPr>
              <a:t>E</a:t>
            </a:r>
            <a:r>
              <a:rPr sz="2000" b="1" i="1" spc="30" dirty="0">
                <a:solidFill>
                  <a:srgbClr val="FFFFFF"/>
                </a:solidFill>
                <a:latin typeface="Trebuchet MS"/>
                <a:cs typeface="Trebuchet MS"/>
              </a:rPr>
              <a:t>R</a:t>
            </a:r>
            <a:r>
              <a:rPr sz="2000" b="1" i="1" spc="5" dirty="0">
                <a:solidFill>
                  <a:srgbClr val="FFFFFF"/>
                </a:solidFill>
                <a:latin typeface="Trebuchet MS"/>
                <a:cs typeface="Trebuchet MS"/>
              </a:rPr>
              <a:t>S  </a:t>
            </a:r>
            <a:r>
              <a:rPr sz="2000" b="1" i="1" spc="-45" dirty="0">
                <a:solidFill>
                  <a:srgbClr val="FFFFFF"/>
                </a:solidFill>
                <a:latin typeface="Trebuchet MS"/>
                <a:cs typeface="Trebuchet MS"/>
              </a:rPr>
              <a:t>INNERSTA</a:t>
            </a:r>
            <a:r>
              <a:rPr sz="2000" b="1" i="1" spc="-40" dirty="0">
                <a:solidFill>
                  <a:srgbClr val="FFFFFF"/>
                </a:solidFill>
                <a:latin typeface="Trebuchet MS"/>
                <a:cs typeface="Trebuchet MS"/>
              </a:rPr>
              <a:t> </a:t>
            </a:r>
            <a:r>
              <a:rPr lang="sv-SE" sz="2000" b="1" i="1" spc="-30" dirty="0">
                <a:solidFill>
                  <a:srgbClr val="FFFFFF"/>
                </a:solidFill>
                <a:latin typeface="Trebuchet MS"/>
                <a:cs typeface="Trebuchet MS"/>
              </a:rPr>
              <a:t>VÄ</a:t>
            </a:r>
            <a:r>
              <a:rPr sz="2000" b="1" i="1" spc="-30" dirty="0">
                <a:solidFill>
                  <a:srgbClr val="FFFFFF"/>
                </a:solidFill>
                <a:latin typeface="Trebuchet MS"/>
                <a:cs typeface="Trebuchet MS"/>
              </a:rPr>
              <a:t>SEN</a:t>
            </a:r>
            <a:endParaRPr sz="2000" dirty="0">
              <a:latin typeface="Trebuchet MS"/>
              <a:cs typeface="Trebuchet MS"/>
            </a:endParaRPr>
          </a:p>
          <a:p>
            <a:pPr marL="12700">
              <a:lnSpc>
                <a:spcPts val="2125"/>
              </a:lnSpc>
            </a:pPr>
            <a:r>
              <a:rPr lang="sv-SE" sz="2000" b="1" i="1" spc="10" dirty="0">
                <a:solidFill>
                  <a:srgbClr val="FFFFFF"/>
                </a:solidFill>
                <a:latin typeface="Trebuchet MS"/>
                <a:cs typeface="Trebuchet MS"/>
              </a:rPr>
              <a:t>Ä</a:t>
            </a:r>
            <a:r>
              <a:rPr sz="2000" b="1" i="1" spc="10" dirty="0">
                <a:solidFill>
                  <a:srgbClr val="FFFFFF"/>
                </a:solidFill>
                <a:latin typeface="Trebuchet MS"/>
                <a:cs typeface="Trebuchet MS"/>
              </a:rPr>
              <a:t>R</a:t>
            </a:r>
            <a:r>
              <a:rPr sz="2000" b="1" i="1" spc="-55" dirty="0">
                <a:solidFill>
                  <a:srgbClr val="FFFFFF"/>
                </a:solidFill>
                <a:latin typeface="Trebuchet MS"/>
                <a:cs typeface="Trebuchet MS"/>
              </a:rPr>
              <a:t> </a:t>
            </a:r>
            <a:r>
              <a:rPr sz="2000" b="1" i="1" dirty="0">
                <a:solidFill>
                  <a:srgbClr val="FFFFFF"/>
                </a:solidFill>
                <a:latin typeface="Trebuchet MS"/>
                <a:cs typeface="Trebuchet MS"/>
              </a:rPr>
              <a:t>GU</a:t>
            </a:r>
            <a:r>
              <a:rPr lang="sv-SE" sz="2000" b="1" i="1" dirty="0">
                <a:solidFill>
                  <a:srgbClr val="FFFFFF"/>
                </a:solidFill>
                <a:latin typeface="Trebuchet MS"/>
                <a:cs typeface="Trebuchet MS"/>
              </a:rPr>
              <a:t>D</a:t>
            </a:r>
            <a:r>
              <a:rPr sz="2000" b="1" i="1" dirty="0">
                <a:solidFill>
                  <a:srgbClr val="FFFFFF"/>
                </a:solidFill>
                <a:latin typeface="Trebuchet MS"/>
                <a:cs typeface="Trebuchet MS"/>
              </a:rPr>
              <a:t>S</a:t>
            </a:r>
            <a:r>
              <a:rPr sz="2000" b="1" i="1" spc="-50" dirty="0">
                <a:solidFill>
                  <a:srgbClr val="FFFFFF"/>
                </a:solidFill>
                <a:latin typeface="Trebuchet MS"/>
                <a:cs typeface="Trebuchet MS"/>
              </a:rPr>
              <a:t> </a:t>
            </a:r>
            <a:r>
              <a:rPr lang="sv-SE" sz="2000" b="1" i="1" spc="30" dirty="0">
                <a:solidFill>
                  <a:srgbClr val="FFFFFF"/>
                </a:solidFill>
                <a:latin typeface="Trebuchet MS"/>
                <a:cs typeface="Trebuchet MS"/>
              </a:rPr>
              <a:t>KÄ</a:t>
            </a:r>
            <a:r>
              <a:rPr sz="2000" b="1" i="1" spc="30" dirty="0">
                <a:solidFill>
                  <a:srgbClr val="FFFFFF"/>
                </a:solidFill>
                <a:latin typeface="Trebuchet MS"/>
                <a:cs typeface="Trebuchet MS"/>
              </a:rPr>
              <a:t>RLE</a:t>
            </a:r>
            <a:r>
              <a:rPr lang="sv-SE" sz="2000" b="1" i="1" spc="30" dirty="0">
                <a:solidFill>
                  <a:srgbClr val="FFFFFF"/>
                </a:solidFill>
                <a:latin typeface="Trebuchet MS"/>
                <a:cs typeface="Trebuchet MS"/>
              </a:rPr>
              <a:t>K</a:t>
            </a:r>
            <a:endParaRPr sz="2000" dirty="0">
              <a:latin typeface="Trebuchet MS"/>
              <a:cs typeface="Trebuchet MS"/>
            </a:endParaRPr>
          </a:p>
        </p:txBody>
      </p:sp>
      <p:pic>
        <p:nvPicPr>
          <p:cNvPr id="7" name="object 7"/>
          <p:cNvPicPr/>
          <p:nvPr/>
        </p:nvPicPr>
        <p:blipFill>
          <a:blip r:embed="rId5" cstate="print"/>
          <a:stretch>
            <a:fillRect/>
          </a:stretch>
        </p:blipFill>
        <p:spPr>
          <a:xfrm>
            <a:off x="7411415" y="4784331"/>
            <a:ext cx="2269638" cy="18842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3946" y="1182433"/>
            <a:ext cx="6851650" cy="4391025"/>
          </a:xfrm>
          <a:prstGeom prst="rect">
            <a:avLst/>
          </a:prstGeom>
        </p:spPr>
        <p:txBody>
          <a:bodyPr vert="horz" wrap="square" lIns="0" tIns="46990" rIns="0" bIns="0" rtlCol="0">
            <a:spAutoFit/>
          </a:bodyPr>
          <a:lstStyle/>
          <a:p>
            <a:pPr marL="12700" marR="5080">
              <a:lnSpc>
                <a:spcPts val="2160"/>
              </a:lnSpc>
              <a:spcBef>
                <a:spcPts val="370"/>
              </a:spcBef>
            </a:pPr>
            <a:r>
              <a:rPr sz="2000" spc="85" dirty="0">
                <a:latin typeface="Cambria"/>
                <a:cs typeface="Cambria"/>
              </a:rPr>
              <a:t>Guds </a:t>
            </a:r>
            <a:r>
              <a:rPr sz="2000" spc="20" dirty="0">
                <a:latin typeface="Cambria"/>
                <a:cs typeface="Cambria"/>
              </a:rPr>
              <a:t>profeter </a:t>
            </a:r>
            <a:r>
              <a:rPr sz="2000" dirty="0">
                <a:latin typeface="Cambria"/>
                <a:cs typeface="Cambria"/>
              </a:rPr>
              <a:t>bör</a:t>
            </a:r>
            <a:r>
              <a:rPr sz="2000" spc="5" dirty="0">
                <a:latin typeface="Cambria"/>
                <a:cs typeface="Cambria"/>
              </a:rPr>
              <a:t> </a:t>
            </a:r>
            <a:r>
              <a:rPr sz="2000" spc="10" dirty="0">
                <a:latin typeface="Cambria"/>
                <a:cs typeface="Cambria"/>
              </a:rPr>
              <a:t>betraktas</a:t>
            </a:r>
            <a:r>
              <a:rPr sz="2000" spc="15" dirty="0">
                <a:latin typeface="Cambria"/>
                <a:cs typeface="Cambria"/>
              </a:rPr>
              <a:t> </a:t>
            </a:r>
            <a:r>
              <a:rPr sz="2000" spc="100" dirty="0">
                <a:latin typeface="Cambria"/>
                <a:cs typeface="Cambria"/>
              </a:rPr>
              <a:t>som </a:t>
            </a:r>
            <a:r>
              <a:rPr sz="2000" spc="15" dirty="0">
                <a:latin typeface="Cambria"/>
                <a:cs typeface="Cambria"/>
              </a:rPr>
              <a:t>läkare, </a:t>
            </a:r>
            <a:r>
              <a:rPr sz="2000" spc="-15" dirty="0">
                <a:latin typeface="Cambria"/>
                <a:cs typeface="Cambria"/>
              </a:rPr>
              <a:t>vars</a:t>
            </a:r>
            <a:r>
              <a:rPr sz="2000" spc="-10" dirty="0">
                <a:latin typeface="Cambria"/>
                <a:cs typeface="Cambria"/>
              </a:rPr>
              <a:t> </a:t>
            </a:r>
            <a:r>
              <a:rPr sz="2000" spc="30" dirty="0">
                <a:latin typeface="Cambria"/>
                <a:cs typeface="Cambria"/>
              </a:rPr>
              <a:t>uppgift </a:t>
            </a:r>
            <a:r>
              <a:rPr sz="2000" spc="-40" dirty="0">
                <a:latin typeface="Cambria"/>
                <a:cs typeface="Cambria"/>
              </a:rPr>
              <a:t>är</a:t>
            </a:r>
            <a:r>
              <a:rPr sz="2000" spc="-35" dirty="0">
                <a:latin typeface="Cambria"/>
                <a:cs typeface="Cambria"/>
              </a:rPr>
              <a:t> </a:t>
            </a:r>
            <a:r>
              <a:rPr sz="2000" spc="25" dirty="0">
                <a:latin typeface="Cambria"/>
                <a:cs typeface="Cambria"/>
              </a:rPr>
              <a:t>att </a:t>
            </a:r>
            <a:r>
              <a:rPr sz="2000" spc="30" dirty="0">
                <a:latin typeface="Cambria"/>
                <a:cs typeface="Cambria"/>
              </a:rPr>
              <a:t> </a:t>
            </a:r>
            <a:r>
              <a:rPr sz="2000" spc="5" dirty="0">
                <a:latin typeface="Cambria"/>
                <a:cs typeface="Cambria"/>
              </a:rPr>
              <a:t>vårda</a:t>
            </a:r>
            <a:r>
              <a:rPr sz="2000" spc="150" dirty="0">
                <a:latin typeface="Cambria"/>
                <a:cs typeface="Cambria"/>
              </a:rPr>
              <a:t> </a:t>
            </a:r>
            <a:r>
              <a:rPr sz="2000" spc="-5" dirty="0">
                <a:latin typeface="Cambria"/>
                <a:cs typeface="Cambria"/>
              </a:rPr>
              <a:t>världen</a:t>
            </a:r>
            <a:r>
              <a:rPr sz="2000" spc="150" dirty="0">
                <a:latin typeface="Cambria"/>
                <a:cs typeface="Cambria"/>
              </a:rPr>
              <a:t> </a:t>
            </a:r>
            <a:r>
              <a:rPr sz="2000" spc="85" dirty="0">
                <a:latin typeface="Cambria"/>
                <a:cs typeface="Cambria"/>
              </a:rPr>
              <a:t>och</a:t>
            </a:r>
            <a:r>
              <a:rPr sz="2000" spc="150" dirty="0">
                <a:latin typeface="Cambria"/>
                <a:cs typeface="Cambria"/>
              </a:rPr>
              <a:t> </a:t>
            </a:r>
            <a:r>
              <a:rPr sz="2000" spc="80" dirty="0">
                <a:latin typeface="Cambria"/>
                <a:cs typeface="Cambria"/>
              </a:rPr>
              <a:t>dess</a:t>
            </a:r>
            <a:r>
              <a:rPr sz="2000" spc="150" dirty="0">
                <a:latin typeface="Cambria"/>
                <a:cs typeface="Cambria"/>
              </a:rPr>
              <a:t> </a:t>
            </a:r>
            <a:r>
              <a:rPr sz="2000" spc="-5" dirty="0">
                <a:latin typeface="Cambria"/>
                <a:cs typeface="Cambria"/>
              </a:rPr>
              <a:t>folk</a:t>
            </a:r>
            <a:r>
              <a:rPr sz="2000" spc="150" dirty="0">
                <a:latin typeface="Cambria"/>
                <a:cs typeface="Cambria"/>
              </a:rPr>
              <a:t> </a:t>
            </a:r>
            <a:r>
              <a:rPr sz="2000" spc="65" dirty="0">
                <a:latin typeface="Cambria"/>
                <a:cs typeface="Cambria"/>
              </a:rPr>
              <a:t>så</a:t>
            </a:r>
            <a:r>
              <a:rPr sz="2000" spc="155" dirty="0">
                <a:latin typeface="Cambria"/>
                <a:cs typeface="Cambria"/>
              </a:rPr>
              <a:t> </a:t>
            </a:r>
            <a:r>
              <a:rPr sz="2000" spc="25" dirty="0">
                <a:latin typeface="Cambria"/>
                <a:cs typeface="Cambria"/>
              </a:rPr>
              <a:t>att</a:t>
            </a:r>
            <a:r>
              <a:rPr sz="2000" spc="150" dirty="0">
                <a:latin typeface="Cambria"/>
                <a:cs typeface="Cambria"/>
              </a:rPr>
              <a:t> </a:t>
            </a:r>
            <a:r>
              <a:rPr sz="2000" spc="95" dirty="0">
                <a:latin typeface="Cambria"/>
                <a:cs typeface="Cambria"/>
              </a:rPr>
              <a:t>de</a:t>
            </a:r>
            <a:r>
              <a:rPr sz="2000" spc="150" dirty="0">
                <a:latin typeface="Cambria"/>
                <a:cs typeface="Cambria"/>
              </a:rPr>
              <a:t> </a:t>
            </a:r>
            <a:r>
              <a:rPr sz="2000" spc="85" dirty="0">
                <a:latin typeface="Cambria"/>
                <a:cs typeface="Cambria"/>
              </a:rPr>
              <a:t>genom</a:t>
            </a:r>
            <a:r>
              <a:rPr sz="2000" spc="150" dirty="0">
                <a:latin typeface="Cambria"/>
                <a:cs typeface="Cambria"/>
              </a:rPr>
              <a:t> </a:t>
            </a:r>
            <a:r>
              <a:rPr sz="2000" spc="50" dirty="0">
                <a:latin typeface="Cambria"/>
                <a:cs typeface="Cambria"/>
              </a:rPr>
              <a:t>enhetens</a:t>
            </a:r>
            <a:r>
              <a:rPr sz="2000" spc="150" dirty="0">
                <a:latin typeface="Cambria"/>
                <a:cs typeface="Cambria"/>
              </a:rPr>
              <a:t> </a:t>
            </a:r>
            <a:r>
              <a:rPr sz="2000" spc="50" dirty="0">
                <a:latin typeface="Cambria"/>
                <a:cs typeface="Cambria"/>
              </a:rPr>
              <a:t>anda </a:t>
            </a:r>
            <a:r>
              <a:rPr sz="2000" spc="-425" dirty="0">
                <a:latin typeface="Cambria"/>
                <a:cs typeface="Cambria"/>
              </a:rPr>
              <a:t> </a:t>
            </a:r>
            <a:r>
              <a:rPr sz="2000" spc="-5" dirty="0">
                <a:latin typeface="Cambria"/>
                <a:cs typeface="Cambria"/>
              </a:rPr>
              <a:t>kan</a:t>
            </a:r>
            <a:r>
              <a:rPr sz="2000" spc="145" dirty="0">
                <a:latin typeface="Cambria"/>
                <a:cs typeface="Cambria"/>
              </a:rPr>
              <a:t> </a:t>
            </a:r>
            <a:r>
              <a:rPr sz="2000" spc="55" dirty="0">
                <a:latin typeface="Cambria"/>
                <a:cs typeface="Cambria"/>
              </a:rPr>
              <a:t>bota</a:t>
            </a:r>
            <a:r>
              <a:rPr sz="2000" spc="150" dirty="0">
                <a:latin typeface="Cambria"/>
                <a:cs typeface="Cambria"/>
              </a:rPr>
              <a:t> </a:t>
            </a:r>
            <a:r>
              <a:rPr sz="2000" spc="40" dirty="0">
                <a:latin typeface="Cambria"/>
                <a:cs typeface="Cambria"/>
              </a:rPr>
              <a:t>sjukdomen</a:t>
            </a:r>
            <a:r>
              <a:rPr sz="2000" spc="150" dirty="0">
                <a:latin typeface="Cambria"/>
                <a:cs typeface="Cambria"/>
              </a:rPr>
              <a:t> </a:t>
            </a:r>
            <a:r>
              <a:rPr sz="2000" spc="70" dirty="0">
                <a:latin typeface="Cambria"/>
                <a:cs typeface="Cambria"/>
              </a:rPr>
              <a:t>hos</a:t>
            </a:r>
            <a:r>
              <a:rPr sz="2000" spc="150" dirty="0">
                <a:latin typeface="Cambria"/>
                <a:cs typeface="Cambria"/>
              </a:rPr>
              <a:t> </a:t>
            </a:r>
            <a:r>
              <a:rPr sz="2000" spc="50" dirty="0">
                <a:latin typeface="Cambria"/>
                <a:cs typeface="Cambria"/>
              </a:rPr>
              <a:t>en</a:t>
            </a:r>
            <a:r>
              <a:rPr sz="2000" spc="150" dirty="0">
                <a:latin typeface="Cambria"/>
                <a:cs typeface="Cambria"/>
              </a:rPr>
              <a:t> </a:t>
            </a:r>
            <a:r>
              <a:rPr sz="2000" dirty="0">
                <a:latin typeface="Cambria"/>
                <a:cs typeface="Cambria"/>
              </a:rPr>
              <a:t>splittrad</a:t>
            </a:r>
            <a:r>
              <a:rPr sz="2000" spc="150" dirty="0">
                <a:latin typeface="Cambria"/>
                <a:cs typeface="Cambria"/>
              </a:rPr>
              <a:t> </a:t>
            </a:r>
            <a:r>
              <a:rPr sz="2000" spc="30" dirty="0">
                <a:latin typeface="Cambria"/>
                <a:cs typeface="Cambria"/>
              </a:rPr>
              <a:t>mänsklighet.</a:t>
            </a:r>
            <a:r>
              <a:rPr sz="2000" spc="150" dirty="0">
                <a:latin typeface="Cambria"/>
                <a:cs typeface="Cambria"/>
              </a:rPr>
              <a:t> </a:t>
            </a:r>
            <a:r>
              <a:rPr sz="2000" spc="25" dirty="0">
                <a:latin typeface="Cambria"/>
                <a:cs typeface="Cambria"/>
              </a:rPr>
              <a:t>Ingen</a:t>
            </a:r>
            <a:r>
              <a:rPr sz="2000" spc="145" dirty="0">
                <a:latin typeface="Cambria"/>
                <a:cs typeface="Cambria"/>
              </a:rPr>
              <a:t> </a:t>
            </a:r>
            <a:r>
              <a:rPr sz="2000" spc="-25" dirty="0">
                <a:latin typeface="Cambria"/>
                <a:cs typeface="Cambria"/>
              </a:rPr>
              <a:t>har </a:t>
            </a:r>
            <a:r>
              <a:rPr sz="2000" spc="-425" dirty="0">
                <a:latin typeface="Cambria"/>
                <a:cs typeface="Cambria"/>
              </a:rPr>
              <a:t> </a:t>
            </a:r>
            <a:r>
              <a:rPr sz="2000" spc="25" dirty="0">
                <a:latin typeface="Cambria"/>
                <a:cs typeface="Cambria"/>
              </a:rPr>
              <a:t>fått </a:t>
            </a:r>
            <a:r>
              <a:rPr sz="2000" spc="5" dirty="0">
                <a:latin typeface="Cambria"/>
                <a:cs typeface="Cambria"/>
              </a:rPr>
              <a:t>rätten</a:t>
            </a:r>
            <a:r>
              <a:rPr sz="2000" spc="10" dirty="0">
                <a:latin typeface="Cambria"/>
                <a:cs typeface="Cambria"/>
              </a:rPr>
              <a:t> </a:t>
            </a:r>
            <a:r>
              <a:rPr sz="2000" spc="25" dirty="0">
                <a:latin typeface="Cambria"/>
                <a:cs typeface="Cambria"/>
              </a:rPr>
              <a:t>att </a:t>
            </a:r>
            <a:r>
              <a:rPr sz="2000" spc="20" dirty="0">
                <a:latin typeface="Cambria"/>
                <a:cs typeface="Cambria"/>
              </a:rPr>
              <a:t>ifrågasätta </a:t>
            </a:r>
            <a:r>
              <a:rPr sz="2000" spc="35" dirty="0">
                <a:latin typeface="Cambria"/>
                <a:cs typeface="Cambria"/>
              </a:rPr>
              <a:t>deras </a:t>
            </a:r>
            <a:r>
              <a:rPr sz="2000" spc="20" dirty="0">
                <a:latin typeface="Cambria"/>
                <a:cs typeface="Cambria"/>
              </a:rPr>
              <a:t>ord </a:t>
            </a:r>
            <a:r>
              <a:rPr sz="2000" spc="-25" dirty="0">
                <a:latin typeface="Cambria"/>
                <a:cs typeface="Cambria"/>
              </a:rPr>
              <a:t>eller</a:t>
            </a:r>
            <a:r>
              <a:rPr sz="2000" spc="-20" dirty="0">
                <a:latin typeface="Cambria"/>
                <a:cs typeface="Cambria"/>
              </a:rPr>
              <a:t> </a:t>
            </a:r>
            <a:r>
              <a:rPr sz="2000" spc="-10" dirty="0">
                <a:latin typeface="Cambria"/>
                <a:cs typeface="Cambria"/>
              </a:rPr>
              <a:t>ringakta</a:t>
            </a:r>
            <a:r>
              <a:rPr sz="2000" spc="-5" dirty="0">
                <a:latin typeface="Cambria"/>
                <a:cs typeface="Cambria"/>
              </a:rPr>
              <a:t> </a:t>
            </a:r>
            <a:r>
              <a:rPr sz="2000" spc="35" dirty="0">
                <a:latin typeface="Cambria"/>
                <a:cs typeface="Cambria"/>
              </a:rPr>
              <a:t>deras </a:t>
            </a:r>
            <a:r>
              <a:rPr sz="2000" spc="40" dirty="0">
                <a:latin typeface="Cambria"/>
                <a:cs typeface="Cambria"/>
              </a:rPr>
              <a:t> </a:t>
            </a:r>
            <a:r>
              <a:rPr sz="2000" spc="30" dirty="0">
                <a:latin typeface="Cambria"/>
                <a:cs typeface="Cambria"/>
              </a:rPr>
              <a:t>ledning, </a:t>
            </a:r>
            <a:r>
              <a:rPr sz="2000" spc="-15" dirty="0">
                <a:latin typeface="Cambria"/>
                <a:cs typeface="Cambria"/>
              </a:rPr>
              <a:t>ty</a:t>
            </a:r>
            <a:r>
              <a:rPr sz="2000" spc="-10" dirty="0">
                <a:latin typeface="Cambria"/>
                <a:cs typeface="Cambria"/>
              </a:rPr>
              <a:t> </a:t>
            </a:r>
            <a:r>
              <a:rPr sz="2000" spc="95" dirty="0">
                <a:latin typeface="Cambria"/>
                <a:cs typeface="Cambria"/>
              </a:rPr>
              <a:t>de </a:t>
            </a:r>
            <a:r>
              <a:rPr sz="2000" spc="-40" dirty="0">
                <a:latin typeface="Cambria"/>
                <a:cs typeface="Cambria"/>
              </a:rPr>
              <a:t>är</a:t>
            </a:r>
            <a:r>
              <a:rPr sz="2000" spc="-35" dirty="0">
                <a:latin typeface="Cambria"/>
                <a:cs typeface="Cambria"/>
              </a:rPr>
              <a:t> </a:t>
            </a:r>
            <a:r>
              <a:rPr sz="2000" spc="95" dirty="0">
                <a:latin typeface="Cambria"/>
                <a:cs typeface="Cambria"/>
              </a:rPr>
              <a:t>de </a:t>
            </a:r>
            <a:r>
              <a:rPr sz="2000" spc="65" dirty="0">
                <a:latin typeface="Cambria"/>
                <a:cs typeface="Cambria"/>
              </a:rPr>
              <a:t>enda </a:t>
            </a:r>
            <a:r>
              <a:rPr sz="2000" spc="100" dirty="0">
                <a:latin typeface="Cambria"/>
                <a:cs typeface="Cambria"/>
              </a:rPr>
              <a:t>som </a:t>
            </a:r>
            <a:r>
              <a:rPr sz="2000" spc="-5" dirty="0">
                <a:latin typeface="Cambria"/>
                <a:cs typeface="Cambria"/>
              </a:rPr>
              <a:t>kan</a:t>
            </a:r>
            <a:r>
              <a:rPr sz="2000" dirty="0">
                <a:latin typeface="Cambria"/>
                <a:cs typeface="Cambria"/>
              </a:rPr>
              <a:t> </a:t>
            </a:r>
            <a:r>
              <a:rPr sz="2000" spc="30" dirty="0">
                <a:latin typeface="Cambria"/>
                <a:cs typeface="Cambria"/>
              </a:rPr>
              <a:t>göra </a:t>
            </a:r>
            <a:r>
              <a:rPr sz="2000" spc="10" dirty="0">
                <a:latin typeface="Cambria"/>
                <a:cs typeface="Cambria"/>
              </a:rPr>
              <a:t>anspråk</a:t>
            </a:r>
            <a:r>
              <a:rPr sz="2000" spc="15" dirty="0">
                <a:latin typeface="Cambria"/>
                <a:cs typeface="Cambria"/>
              </a:rPr>
              <a:t> </a:t>
            </a:r>
            <a:r>
              <a:rPr sz="2000" spc="75" dirty="0">
                <a:latin typeface="Cambria"/>
                <a:cs typeface="Cambria"/>
              </a:rPr>
              <a:t>på </a:t>
            </a:r>
            <a:r>
              <a:rPr sz="2000" spc="25" dirty="0">
                <a:latin typeface="Cambria"/>
                <a:cs typeface="Cambria"/>
              </a:rPr>
              <a:t>att </a:t>
            </a:r>
            <a:r>
              <a:rPr sz="2000" spc="40" dirty="0">
                <a:latin typeface="Cambria"/>
                <a:cs typeface="Cambria"/>
              </a:rPr>
              <a:t>ha </a:t>
            </a:r>
            <a:r>
              <a:rPr sz="2000" spc="45" dirty="0">
                <a:latin typeface="Cambria"/>
                <a:cs typeface="Cambria"/>
              </a:rPr>
              <a:t> </a:t>
            </a:r>
            <a:r>
              <a:rPr sz="2000" spc="20" dirty="0">
                <a:latin typeface="Cambria"/>
                <a:cs typeface="Cambria"/>
              </a:rPr>
              <a:t>förstått</a:t>
            </a:r>
            <a:r>
              <a:rPr sz="2000" spc="155" dirty="0">
                <a:latin typeface="Cambria"/>
                <a:cs typeface="Cambria"/>
              </a:rPr>
              <a:t> </a:t>
            </a:r>
            <a:r>
              <a:rPr sz="2000" spc="30" dirty="0">
                <a:latin typeface="Cambria"/>
                <a:cs typeface="Cambria"/>
              </a:rPr>
              <a:t>patienten</a:t>
            </a:r>
            <a:r>
              <a:rPr sz="2000" spc="155" dirty="0">
                <a:latin typeface="Cambria"/>
                <a:cs typeface="Cambria"/>
              </a:rPr>
              <a:t> </a:t>
            </a:r>
            <a:r>
              <a:rPr sz="2000" spc="85" dirty="0">
                <a:latin typeface="Cambria"/>
                <a:cs typeface="Cambria"/>
              </a:rPr>
              <a:t>och</a:t>
            </a:r>
            <a:r>
              <a:rPr sz="2000" spc="160" dirty="0">
                <a:latin typeface="Cambria"/>
                <a:cs typeface="Cambria"/>
              </a:rPr>
              <a:t> </a:t>
            </a:r>
            <a:r>
              <a:rPr sz="2000" spc="-5" dirty="0">
                <a:latin typeface="Cambria"/>
                <a:cs typeface="Cambria"/>
              </a:rPr>
              <a:t>ställt</a:t>
            </a:r>
            <a:r>
              <a:rPr sz="2000" spc="155" dirty="0">
                <a:latin typeface="Cambria"/>
                <a:cs typeface="Cambria"/>
              </a:rPr>
              <a:t> </a:t>
            </a:r>
            <a:r>
              <a:rPr sz="2000" spc="50" dirty="0">
                <a:latin typeface="Cambria"/>
                <a:cs typeface="Cambria"/>
              </a:rPr>
              <a:t>en</a:t>
            </a:r>
            <a:r>
              <a:rPr sz="2000" spc="160" dirty="0">
                <a:latin typeface="Cambria"/>
                <a:cs typeface="Cambria"/>
              </a:rPr>
              <a:t> </a:t>
            </a:r>
            <a:r>
              <a:rPr sz="2000" spc="-50" dirty="0">
                <a:latin typeface="Cambria"/>
                <a:cs typeface="Cambria"/>
              </a:rPr>
              <a:t>riktig</a:t>
            </a:r>
            <a:r>
              <a:rPr sz="2000" spc="155" dirty="0">
                <a:latin typeface="Cambria"/>
                <a:cs typeface="Cambria"/>
              </a:rPr>
              <a:t> </a:t>
            </a:r>
            <a:r>
              <a:rPr sz="2000" spc="45" dirty="0">
                <a:latin typeface="Cambria"/>
                <a:cs typeface="Cambria"/>
              </a:rPr>
              <a:t>diagnos</a:t>
            </a:r>
            <a:r>
              <a:rPr sz="2000" spc="160" dirty="0">
                <a:latin typeface="Cambria"/>
                <a:cs typeface="Cambria"/>
              </a:rPr>
              <a:t> </a:t>
            </a:r>
            <a:r>
              <a:rPr sz="2000" spc="75" dirty="0">
                <a:latin typeface="Cambria"/>
                <a:cs typeface="Cambria"/>
              </a:rPr>
              <a:t>på</a:t>
            </a:r>
            <a:r>
              <a:rPr sz="2000" spc="155" dirty="0">
                <a:latin typeface="Cambria"/>
                <a:cs typeface="Cambria"/>
              </a:rPr>
              <a:t> </a:t>
            </a:r>
            <a:r>
              <a:rPr sz="2000" spc="50" dirty="0">
                <a:latin typeface="Cambria"/>
                <a:cs typeface="Cambria"/>
              </a:rPr>
              <a:t>sjukdomen.</a:t>
            </a:r>
            <a:endParaRPr sz="2000">
              <a:latin typeface="Cambria"/>
              <a:cs typeface="Cambria"/>
            </a:endParaRPr>
          </a:p>
          <a:p>
            <a:pPr marL="159385" indent="-147320">
              <a:lnSpc>
                <a:spcPct val="100000"/>
              </a:lnSpc>
              <a:spcBef>
                <a:spcPts val="870"/>
              </a:spcBef>
              <a:buChar char="–"/>
              <a:tabLst>
                <a:tab pos="160020" algn="l"/>
              </a:tabLst>
            </a:pPr>
            <a:r>
              <a:rPr sz="1600" spc="-10" dirty="0">
                <a:latin typeface="Calibri"/>
                <a:cs typeface="Calibri"/>
              </a:rPr>
              <a:t>Bahá’u’lláh</a:t>
            </a:r>
            <a:endParaRPr sz="1600">
              <a:latin typeface="Calibri"/>
              <a:cs typeface="Calibri"/>
            </a:endParaRPr>
          </a:p>
          <a:p>
            <a:pPr>
              <a:lnSpc>
                <a:spcPct val="100000"/>
              </a:lnSpc>
              <a:spcBef>
                <a:spcPts val="40"/>
              </a:spcBef>
              <a:buFont typeface="Calibri"/>
              <a:buChar char="–"/>
            </a:pPr>
            <a:endParaRPr sz="2100">
              <a:latin typeface="Calibri"/>
              <a:cs typeface="Calibri"/>
            </a:endParaRPr>
          </a:p>
          <a:p>
            <a:pPr marL="12700" marR="3698875">
              <a:lnSpc>
                <a:spcPts val="2160"/>
              </a:lnSpc>
            </a:pPr>
            <a:r>
              <a:rPr sz="2000" spc="120" dirty="0">
                <a:latin typeface="Cambria"/>
                <a:cs typeface="Cambria"/>
              </a:rPr>
              <a:t>...det</a:t>
            </a:r>
            <a:r>
              <a:rPr sz="2000" spc="145" dirty="0">
                <a:latin typeface="Cambria"/>
                <a:cs typeface="Cambria"/>
              </a:rPr>
              <a:t> </a:t>
            </a:r>
            <a:r>
              <a:rPr sz="2000" spc="20" dirty="0">
                <a:latin typeface="Cambria"/>
                <a:cs typeface="Cambria"/>
              </a:rPr>
              <a:t>ofelbara</a:t>
            </a:r>
            <a:r>
              <a:rPr sz="2000" spc="150" dirty="0">
                <a:latin typeface="Cambria"/>
                <a:cs typeface="Cambria"/>
              </a:rPr>
              <a:t> </a:t>
            </a:r>
            <a:r>
              <a:rPr sz="2000" spc="30" dirty="0">
                <a:latin typeface="Cambria"/>
                <a:cs typeface="Cambria"/>
              </a:rPr>
              <a:t>läkemedlet </a:t>
            </a:r>
            <a:r>
              <a:rPr sz="2000" spc="35" dirty="0">
                <a:latin typeface="Cambria"/>
                <a:cs typeface="Cambria"/>
              </a:rPr>
              <a:t> </a:t>
            </a:r>
            <a:r>
              <a:rPr sz="2000" spc="85" dirty="0">
                <a:latin typeface="Cambria"/>
                <a:cs typeface="Cambria"/>
              </a:rPr>
              <a:t>och</a:t>
            </a:r>
            <a:r>
              <a:rPr sz="2000" spc="125" dirty="0">
                <a:latin typeface="Cambria"/>
                <a:cs typeface="Cambria"/>
              </a:rPr>
              <a:t> </a:t>
            </a:r>
            <a:r>
              <a:rPr sz="2000" spc="35" dirty="0">
                <a:latin typeface="Cambria"/>
                <a:cs typeface="Cambria"/>
              </a:rPr>
              <a:t>mäktigaste</a:t>
            </a:r>
            <a:r>
              <a:rPr sz="2000" spc="125" dirty="0">
                <a:latin typeface="Cambria"/>
                <a:cs typeface="Cambria"/>
              </a:rPr>
              <a:t> </a:t>
            </a:r>
            <a:r>
              <a:rPr sz="2000" spc="20" dirty="0">
                <a:latin typeface="Cambria"/>
                <a:cs typeface="Cambria"/>
              </a:rPr>
              <a:t>instrumen- </a:t>
            </a:r>
            <a:r>
              <a:rPr sz="2000" spc="25" dirty="0">
                <a:latin typeface="Cambria"/>
                <a:cs typeface="Cambria"/>
              </a:rPr>
              <a:t> </a:t>
            </a:r>
            <a:r>
              <a:rPr sz="2000" spc="40" dirty="0">
                <a:latin typeface="Cambria"/>
                <a:cs typeface="Cambria"/>
              </a:rPr>
              <a:t>tet</a:t>
            </a:r>
            <a:r>
              <a:rPr sz="2000" spc="135" dirty="0">
                <a:latin typeface="Cambria"/>
                <a:cs typeface="Cambria"/>
              </a:rPr>
              <a:t> </a:t>
            </a:r>
            <a:r>
              <a:rPr sz="2000" dirty="0">
                <a:latin typeface="Cambria"/>
                <a:cs typeface="Cambria"/>
              </a:rPr>
              <a:t>för</a:t>
            </a:r>
            <a:r>
              <a:rPr sz="2000" spc="140" dirty="0">
                <a:latin typeface="Cambria"/>
                <a:cs typeface="Cambria"/>
              </a:rPr>
              <a:t> </a:t>
            </a:r>
            <a:r>
              <a:rPr sz="2000" spc="25" dirty="0">
                <a:latin typeface="Cambria"/>
                <a:cs typeface="Cambria"/>
              </a:rPr>
              <a:t>att</a:t>
            </a:r>
            <a:r>
              <a:rPr sz="2000" spc="140" dirty="0">
                <a:latin typeface="Cambria"/>
                <a:cs typeface="Cambria"/>
              </a:rPr>
              <a:t> </a:t>
            </a:r>
            <a:r>
              <a:rPr sz="2000" spc="55" dirty="0">
                <a:latin typeface="Cambria"/>
                <a:cs typeface="Cambria"/>
              </a:rPr>
              <a:t>bota</a:t>
            </a:r>
            <a:r>
              <a:rPr sz="2000" spc="140" dirty="0">
                <a:latin typeface="Cambria"/>
                <a:cs typeface="Cambria"/>
              </a:rPr>
              <a:t> </a:t>
            </a:r>
            <a:r>
              <a:rPr sz="2000" spc="25" dirty="0">
                <a:latin typeface="Cambria"/>
                <a:cs typeface="Cambria"/>
              </a:rPr>
              <a:t>hela</a:t>
            </a:r>
            <a:r>
              <a:rPr sz="2000" spc="140" dirty="0">
                <a:latin typeface="Cambria"/>
                <a:cs typeface="Cambria"/>
              </a:rPr>
              <a:t> </a:t>
            </a:r>
            <a:r>
              <a:rPr sz="2000" spc="-5" dirty="0">
                <a:latin typeface="Cambria"/>
                <a:cs typeface="Cambria"/>
              </a:rPr>
              <a:t>världen </a:t>
            </a:r>
            <a:r>
              <a:rPr sz="2000" spc="-425" dirty="0">
                <a:latin typeface="Cambria"/>
                <a:cs typeface="Cambria"/>
              </a:rPr>
              <a:t> </a:t>
            </a:r>
            <a:r>
              <a:rPr sz="2000" spc="-40" dirty="0">
                <a:latin typeface="Cambria"/>
                <a:cs typeface="Cambria"/>
              </a:rPr>
              <a:t>är</a:t>
            </a:r>
            <a:r>
              <a:rPr sz="2000" spc="-35" dirty="0">
                <a:latin typeface="Cambria"/>
                <a:cs typeface="Cambria"/>
              </a:rPr>
              <a:t> </a:t>
            </a:r>
            <a:r>
              <a:rPr sz="2000" spc="-15" dirty="0">
                <a:latin typeface="Cambria"/>
                <a:cs typeface="Cambria"/>
              </a:rPr>
              <a:t>alla</a:t>
            </a:r>
            <a:r>
              <a:rPr sz="2000" spc="-10" dirty="0">
                <a:latin typeface="Cambria"/>
                <a:cs typeface="Cambria"/>
              </a:rPr>
              <a:t> </a:t>
            </a:r>
            <a:r>
              <a:rPr sz="2000" spc="80" dirty="0">
                <a:latin typeface="Cambria"/>
                <a:cs typeface="Cambria"/>
              </a:rPr>
              <a:t>dess </a:t>
            </a:r>
            <a:r>
              <a:rPr sz="2000" spc="10" dirty="0">
                <a:latin typeface="Cambria"/>
                <a:cs typeface="Cambria"/>
              </a:rPr>
              <a:t>folks </a:t>
            </a:r>
            <a:r>
              <a:rPr sz="2000" spc="15" dirty="0">
                <a:latin typeface="Cambria"/>
                <a:cs typeface="Cambria"/>
              </a:rPr>
              <a:t>förening </a:t>
            </a:r>
            <a:r>
              <a:rPr sz="2000" spc="-80" dirty="0">
                <a:latin typeface="Cambria"/>
                <a:cs typeface="Cambria"/>
              </a:rPr>
              <a:t>i </a:t>
            </a:r>
            <a:r>
              <a:rPr sz="2000" spc="-75" dirty="0">
                <a:latin typeface="Cambria"/>
                <a:cs typeface="Cambria"/>
              </a:rPr>
              <a:t> </a:t>
            </a:r>
            <a:r>
              <a:rPr sz="2000" spc="50" dirty="0">
                <a:latin typeface="Cambria"/>
                <a:cs typeface="Cambria"/>
              </a:rPr>
              <a:t>en</a:t>
            </a:r>
            <a:r>
              <a:rPr sz="2000" spc="145" dirty="0">
                <a:latin typeface="Cambria"/>
                <a:cs typeface="Cambria"/>
              </a:rPr>
              <a:t> </a:t>
            </a:r>
            <a:r>
              <a:rPr sz="2000" spc="35" dirty="0">
                <a:latin typeface="Cambria"/>
                <a:cs typeface="Cambria"/>
              </a:rPr>
              <a:t>allomfattande</a:t>
            </a:r>
            <a:r>
              <a:rPr sz="2000" spc="145" dirty="0">
                <a:latin typeface="Cambria"/>
                <a:cs typeface="Cambria"/>
              </a:rPr>
              <a:t> </a:t>
            </a:r>
            <a:r>
              <a:rPr sz="2000" spc="65" dirty="0">
                <a:latin typeface="Cambria"/>
                <a:cs typeface="Cambria"/>
              </a:rPr>
              <a:t>Sak,</a:t>
            </a:r>
            <a:endParaRPr sz="2000">
              <a:latin typeface="Cambria"/>
              <a:cs typeface="Cambria"/>
            </a:endParaRPr>
          </a:p>
          <a:p>
            <a:pPr marL="12700">
              <a:lnSpc>
                <a:spcPts val="2120"/>
              </a:lnSpc>
            </a:pPr>
            <a:r>
              <a:rPr sz="2000" spc="50" dirty="0">
                <a:latin typeface="Cambria"/>
                <a:cs typeface="Cambria"/>
              </a:rPr>
              <a:t>en</a:t>
            </a:r>
            <a:r>
              <a:rPr sz="2000" spc="125" dirty="0">
                <a:latin typeface="Cambria"/>
                <a:cs typeface="Cambria"/>
              </a:rPr>
              <a:t> </a:t>
            </a:r>
            <a:r>
              <a:rPr sz="2000" spc="80" dirty="0">
                <a:latin typeface="Cambria"/>
                <a:cs typeface="Cambria"/>
              </a:rPr>
              <a:t>gemensam</a:t>
            </a:r>
            <a:r>
              <a:rPr sz="2000" spc="130" dirty="0">
                <a:latin typeface="Cambria"/>
                <a:cs typeface="Cambria"/>
              </a:rPr>
              <a:t> </a:t>
            </a:r>
            <a:r>
              <a:rPr sz="2000" spc="-40" dirty="0">
                <a:latin typeface="Cambria"/>
                <a:cs typeface="Cambria"/>
              </a:rPr>
              <a:t>Tro.</a:t>
            </a:r>
            <a:endParaRPr sz="2000">
              <a:latin typeface="Cambria"/>
              <a:cs typeface="Cambria"/>
            </a:endParaRPr>
          </a:p>
          <a:p>
            <a:pPr marL="159385" indent="-147320">
              <a:lnSpc>
                <a:spcPct val="100000"/>
              </a:lnSpc>
              <a:spcBef>
                <a:spcPts val="910"/>
              </a:spcBef>
              <a:buChar char="–"/>
              <a:tabLst>
                <a:tab pos="160020" algn="l"/>
              </a:tabLst>
            </a:pPr>
            <a:r>
              <a:rPr sz="1600" spc="-10" dirty="0">
                <a:latin typeface="Calibri"/>
                <a:cs typeface="Calibri"/>
              </a:rPr>
              <a:t>Bahá’u’lláh</a:t>
            </a:r>
            <a:endParaRPr sz="1600">
              <a:latin typeface="Calibri"/>
              <a:cs typeface="Calibri"/>
            </a:endParaRPr>
          </a:p>
        </p:txBody>
      </p:sp>
      <p:pic>
        <p:nvPicPr>
          <p:cNvPr id="3" name="object 3"/>
          <p:cNvPicPr/>
          <p:nvPr/>
        </p:nvPicPr>
        <p:blipFill>
          <a:blip r:embed="rId3" cstate="print"/>
          <a:stretch>
            <a:fillRect/>
          </a:stretch>
        </p:blipFill>
        <p:spPr>
          <a:xfrm>
            <a:off x="1444513" y="294408"/>
            <a:ext cx="3189836" cy="322899"/>
          </a:xfrm>
          <a:prstGeom prst="rect">
            <a:avLst/>
          </a:prstGeom>
        </p:spPr>
      </p:pic>
      <p:pic>
        <p:nvPicPr>
          <p:cNvPr id="4" name="object 4"/>
          <p:cNvPicPr/>
          <p:nvPr/>
        </p:nvPicPr>
        <p:blipFill>
          <a:blip r:embed="rId4" cstate="print"/>
          <a:stretch>
            <a:fillRect/>
          </a:stretch>
        </p:blipFill>
        <p:spPr>
          <a:xfrm>
            <a:off x="5548617" y="3047415"/>
            <a:ext cx="3551041" cy="35510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6990" rIns="0" bIns="0" rtlCol="0">
            <a:spAutoFit/>
          </a:bodyPr>
          <a:lstStyle/>
          <a:p>
            <a:pPr marL="12700" marR="5080">
              <a:lnSpc>
                <a:spcPts val="2160"/>
              </a:lnSpc>
              <a:spcBef>
                <a:spcPts val="370"/>
              </a:spcBef>
            </a:pPr>
            <a:r>
              <a:rPr spc="-5" dirty="0"/>
              <a:t>Skulle</a:t>
            </a:r>
            <a:r>
              <a:rPr dirty="0"/>
              <a:t> </a:t>
            </a:r>
            <a:r>
              <a:rPr spc="5" dirty="0"/>
              <a:t>religionens</a:t>
            </a:r>
            <a:r>
              <a:rPr spc="10" dirty="0"/>
              <a:t> </a:t>
            </a:r>
            <a:r>
              <a:rPr spc="45" dirty="0"/>
              <a:t>lampa </a:t>
            </a:r>
            <a:r>
              <a:rPr spc="20" dirty="0"/>
              <a:t>fördunklas, </a:t>
            </a:r>
            <a:r>
              <a:rPr spc="40" dirty="0"/>
              <a:t>kommer </a:t>
            </a:r>
            <a:r>
              <a:rPr spc="45" dirty="0"/>
              <a:t> kaos </a:t>
            </a:r>
            <a:r>
              <a:rPr spc="85" dirty="0"/>
              <a:t>och </a:t>
            </a:r>
            <a:r>
              <a:rPr spc="-40" dirty="0"/>
              <a:t>förvirring</a:t>
            </a:r>
            <a:r>
              <a:rPr spc="-35" dirty="0"/>
              <a:t> </a:t>
            </a:r>
            <a:r>
              <a:rPr spc="25" dirty="0"/>
              <a:t>att </a:t>
            </a:r>
            <a:r>
              <a:rPr spc="35" dirty="0"/>
              <a:t>följa, </a:t>
            </a:r>
            <a:r>
              <a:rPr spc="85" dirty="0"/>
              <a:t>och </a:t>
            </a:r>
            <a:r>
              <a:rPr dirty="0"/>
              <a:t>rättvisans</a:t>
            </a:r>
            <a:r>
              <a:rPr spc="5" dirty="0"/>
              <a:t> </a:t>
            </a:r>
            <a:r>
              <a:rPr spc="85" dirty="0"/>
              <a:t>och </a:t>
            </a:r>
            <a:r>
              <a:rPr spc="-430" dirty="0"/>
              <a:t> </a:t>
            </a:r>
            <a:r>
              <a:rPr spc="25" dirty="0"/>
              <a:t>rättrådighetens,</a:t>
            </a:r>
            <a:r>
              <a:rPr spc="145" dirty="0"/>
              <a:t> </a:t>
            </a:r>
            <a:r>
              <a:rPr spc="25" dirty="0"/>
              <a:t>lugnets</a:t>
            </a:r>
            <a:r>
              <a:rPr spc="150" dirty="0"/>
              <a:t> </a:t>
            </a:r>
            <a:r>
              <a:rPr spc="85" dirty="0"/>
              <a:t>och</a:t>
            </a:r>
            <a:r>
              <a:rPr spc="145" dirty="0"/>
              <a:t> </a:t>
            </a:r>
            <a:r>
              <a:rPr spc="35" dirty="0"/>
              <a:t>fredens</a:t>
            </a:r>
            <a:r>
              <a:rPr spc="150" dirty="0"/>
              <a:t> </a:t>
            </a:r>
            <a:r>
              <a:rPr spc="-25" dirty="0"/>
              <a:t>ljus</a:t>
            </a:r>
          </a:p>
          <a:p>
            <a:pPr marL="12700">
              <a:lnSpc>
                <a:spcPts val="2125"/>
              </a:lnSpc>
            </a:pPr>
            <a:r>
              <a:rPr spc="10" dirty="0"/>
              <a:t>sluta</a:t>
            </a:r>
            <a:r>
              <a:rPr spc="114" dirty="0"/>
              <a:t> </a:t>
            </a:r>
            <a:r>
              <a:rPr spc="35" dirty="0"/>
              <a:t>lysa.</a:t>
            </a:r>
          </a:p>
        </p:txBody>
      </p:sp>
      <p:pic>
        <p:nvPicPr>
          <p:cNvPr id="3" name="object 3"/>
          <p:cNvPicPr/>
          <p:nvPr/>
        </p:nvPicPr>
        <p:blipFill>
          <a:blip r:embed="rId3" cstate="print"/>
          <a:stretch>
            <a:fillRect/>
          </a:stretch>
        </p:blipFill>
        <p:spPr>
          <a:xfrm>
            <a:off x="1452076" y="360715"/>
            <a:ext cx="4219270" cy="322746"/>
          </a:xfrm>
          <a:prstGeom prst="rect">
            <a:avLst/>
          </a:prstGeom>
        </p:spPr>
      </p:pic>
      <p:sp>
        <p:nvSpPr>
          <p:cNvPr id="4" name="object 4"/>
          <p:cNvSpPr txBox="1">
            <a:spLocks noGrp="1"/>
          </p:cNvSpPr>
          <p:nvPr>
            <p:ph type="body" idx="1"/>
          </p:nvPr>
        </p:nvSpPr>
        <p:spPr>
          <a:prstGeom prst="rect">
            <a:avLst/>
          </a:prstGeom>
        </p:spPr>
        <p:txBody>
          <a:bodyPr vert="horz" wrap="square" lIns="0" tIns="140335" rIns="0" bIns="0" rtlCol="0">
            <a:spAutoFit/>
          </a:bodyPr>
          <a:lstStyle/>
          <a:p>
            <a:pPr marL="159385" indent="-147320">
              <a:lnSpc>
                <a:spcPct val="100000"/>
              </a:lnSpc>
              <a:spcBef>
                <a:spcPts val="1105"/>
              </a:spcBef>
              <a:buChar char="–"/>
              <a:tabLst>
                <a:tab pos="160020" algn="l"/>
              </a:tabLst>
            </a:pPr>
            <a:r>
              <a:rPr spc="-10" dirty="0"/>
              <a:t>Bahá’u’lláh</a:t>
            </a:r>
          </a:p>
          <a:p>
            <a:pPr>
              <a:lnSpc>
                <a:spcPct val="100000"/>
              </a:lnSpc>
              <a:spcBef>
                <a:spcPts val="5"/>
              </a:spcBef>
              <a:buFont typeface="Calibri"/>
              <a:buChar char="–"/>
            </a:pPr>
            <a:endParaRPr sz="1250"/>
          </a:p>
          <a:p>
            <a:pPr marL="12700" marR="5080">
              <a:lnSpc>
                <a:spcPts val="2160"/>
              </a:lnSpc>
              <a:tabLst>
                <a:tab pos="636270" algn="l"/>
                <a:tab pos="686435" algn="l"/>
                <a:tab pos="1042669" algn="l"/>
                <a:tab pos="1226185" algn="l"/>
                <a:tab pos="1482725" algn="l"/>
                <a:tab pos="1547495" algn="l"/>
                <a:tab pos="1635125" algn="l"/>
                <a:tab pos="1793239" algn="l"/>
                <a:tab pos="2372360" algn="l"/>
                <a:tab pos="2865755" algn="l"/>
                <a:tab pos="4067175" algn="l"/>
              </a:tabLst>
            </a:pPr>
            <a:r>
              <a:rPr sz="2000" spc="-50" dirty="0">
                <a:latin typeface="Cambria"/>
                <a:cs typeface="Cambria"/>
              </a:rPr>
              <a:t>En</a:t>
            </a:r>
            <a:r>
              <a:rPr sz="2000" spc="150" dirty="0">
                <a:latin typeface="Cambria"/>
                <a:cs typeface="Cambria"/>
              </a:rPr>
              <a:t> </a:t>
            </a:r>
            <a:r>
              <a:rPr sz="2000" spc="-20" dirty="0">
                <a:latin typeface="Cambria"/>
                <a:cs typeface="Cambria"/>
              </a:rPr>
              <a:t>grekisk</a:t>
            </a:r>
            <a:r>
              <a:rPr sz="2000" spc="155" dirty="0">
                <a:latin typeface="Cambria"/>
                <a:cs typeface="Cambria"/>
              </a:rPr>
              <a:t> </a:t>
            </a:r>
            <a:r>
              <a:rPr sz="2000" spc="25" dirty="0">
                <a:latin typeface="Cambria"/>
                <a:cs typeface="Cambria"/>
              </a:rPr>
              <a:t>filosof</a:t>
            </a:r>
            <a:r>
              <a:rPr sz="2000" spc="150" dirty="0">
                <a:latin typeface="Cambria"/>
                <a:cs typeface="Cambria"/>
              </a:rPr>
              <a:t> </a:t>
            </a:r>
            <a:r>
              <a:rPr sz="2000" spc="100" dirty="0">
                <a:latin typeface="Cambria"/>
                <a:cs typeface="Cambria"/>
              </a:rPr>
              <a:t>som</a:t>
            </a:r>
            <a:r>
              <a:rPr sz="2000" spc="155" dirty="0">
                <a:latin typeface="Cambria"/>
                <a:cs typeface="Cambria"/>
              </a:rPr>
              <a:t> </a:t>
            </a:r>
            <a:r>
              <a:rPr sz="2000" spc="30" dirty="0">
                <a:latin typeface="Cambria"/>
                <a:cs typeface="Cambria"/>
              </a:rPr>
              <a:t>levde</a:t>
            </a:r>
            <a:r>
              <a:rPr sz="2000" spc="150" dirty="0">
                <a:latin typeface="Cambria"/>
                <a:cs typeface="Cambria"/>
              </a:rPr>
              <a:t> </a:t>
            </a:r>
            <a:r>
              <a:rPr sz="2000" spc="-80" dirty="0">
                <a:latin typeface="Cambria"/>
                <a:cs typeface="Cambria"/>
              </a:rPr>
              <a:t>i</a:t>
            </a:r>
            <a:r>
              <a:rPr sz="2000" spc="155" dirty="0">
                <a:latin typeface="Cambria"/>
                <a:cs typeface="Cambria"/>
              </a:rPr>
              <a:t> </a:t>
            </a:r>
            <a:r>
              <a:rPr sz="2000" spc="95" dirty="0">
                <a:latin typeface="Cambria"/>
                <a:cs typeface="Cambria"/>
              </a:rPr>
              <a:t>de</a:t>
            </a:r>
            <a:r>
              <a:rPr sz="2000" spc="155" dirty="0">
                <a:latin typeface="Cambria"/>
                <a:cs typeface="Cambria"/>
              </a:rPr>
              <a:t> </a:t>
            </a:r>
            <a:r>
              <a:rPr sz="2000" spc="25" dirty="0">
                <a:latin typeface="Cambria"/>
                <a:cs typeface="Cambria"/>
              </a:rPr>
              <a:t>dagar </a:t>
            </a:r>
            <a:r>
              <a:rPr sz="2000" spc="-425" dirty="0">
                <a:latin typeface="Cambria"/>
                <a:cs typeface="Cambria"/>
              </a:rPr>
              <a:t> </a:t>
            </a:r>
            <a:r>
              <a:rPr sz="2000" spc="80" dirty="0">
                <a:latin typeface="Cambria"/>
                <a:cs typeface="Cambria"/>
              </a:rPr>
              <a:t>d</a:t>
            </a:r>
            <a:r>
              <a:rPr sz="2000" spc="65" dirty="0">
                <a:latin typeface="Cambria"/>
                <a:cs typeface="Cambria"/>
              </a:rPr>
              <a:t>å</a:t>
            </a:r>
            <a:r>
              <a:rPr sz="2000" spc="150" dirty="0">
                <a:latin typeface="Cambria"/>
                <a:cs typeface="Cambria"/>
              </a:rPr>
              <a:t> </a:t>
            </a:r>
            <a:r>
              <a:rPr sz="2000" spc="-75" dirty="0">
                <a:latin typeface="Cambria"/>
                <a:cs typeface="Cambria"/>
              </a:rPr>
              <a:t>k</a:t>
            </a:r>
            <a:r>
              <a:rPr sz="2000" spc="-145" dirty="0">
                <a:latin typeface="Cambria"/>
                <a:cs typeface="Cambria"/>
              </a:rPr>
              <a:t>r</a:t>
            </a:r>
            <a:r>
              <a:rPr sz="2000" spc="-85" dirty="0">
                <a:latin typeface="Cambria"/>
                <a:cs typeface="Cambria"/>
              </a:rPr>
              <a:t>i</a:t>
            </a:r>
            <a:r>
              <a:rPr sz="2000" spc="65" dirty="0">
                <a:latin typeface="Cambria"/>
                <a:cs typeface="Cambria"/>
              </a:rPr>
              <a:t>s</a:t>
            </a:r>
            <a:r>
              <a:rPr sz="2000" spc="5" dirty="0">
                <a:latin typeface="Cambria"/>
                <a:cs typeface="Cambria"/>
              </a:rPr>
              <a:t>t</a:t>
            </a:r>
            <a:r>
              <a:rPr sz="2000" spc="105" dirty="0">
                <a:latin typeface="Cambria"/>
                <a:cs typeface="Cambria"/>
              </a:rPr>
              <a:t>e</a:t>
            </a:r>
            <a:r>
              <a:rPr sz="2000" dirty="0">
                <a:latin typeface="Cambria"/>
                <a:cs typeface="Cambria"/>
              </a:rPr>
              <a:t>n</a:t>
            </a:r>
            <a:r>
              <a:rPr sz="2000" spc="80" dirty="0">
                <a:latin typeface="Cambria"/>
                <a:cs typeface="Cambria"/>
              </a:rPr>
              <a:t>d</a:t>
            </a:r>
            <a:r>
              <a:rPr sz="2000" spc="125" dirty="0">
                <a:latin typeface="Cambria"/>
                <a:cs typeface="Cambria"/>
              </a:rPr>
              <a:t>o</a:t>
            </a:r>
            <a:r>
              <a:rPr sz="2000" spc="110" dirty="0">
                <a:latin typeface="Cambria"/>
                <a:cs typeface="Cambria"/>
              </a:rPr>
              <a:t>m</a:t>
            </a:r>
            <a:r>
              <a:rPr sz="2000" spc="105" dirty="0">
                <a:latin typeface="Cambria"/>
                <a:cs typeface="Cambria"/>
              </a:rPr>
              <a:t>e</a:t>
            </a:r>
            <a:r>
              <a:rPr sz="2000" dirty="0">
                <a:latin typeface="Cambria"/>
                <a:cs typeface="Cambria"/>
              </a:rPr>
              <a:t>n</a:t>
            </a:r>
            <a:r>
              <a:rPr sz="2000" spc="150" dirty="0">
                <a:latin typeface="Cambria"/>
                <a:cs typeface="Cambria"/>
              </a:rPr>
              <a:t> </a:t>
            </a:r>
            <a:r>
              <a:rPr sz="2000" spc="-45" dirty="0">
                <a:latin typeface="Cambria"/>
                <a:cs typeface="Cambria"/>
              </a:rPr>
              <a:t>v</a:t>
            </a:r>
            <a:r>
              <a:rPr sz="2000" spc="60" dirty="0">
                <a:latin typeface="Cambria"/>
                <a:cs typeface="Cambria"/>
              </a:rPr>
              <a:t>a</a:t>
            </a:r>
            <a:r>
              <a:rPr sz="2000" spc="-145" dirty="0">
                <a:latin typeface="Cambria"/>
                <a:cs typeface="Cambria"/>
              </a:rPr>
              <a:t>r</a:t>
            </a:r>
            <a:r>
              <a:rPr sz="2000" spc="150" dirty="0">
                <a:latin typeface="Cambria"/>
                <a:cs typeface="Cambria"/>
              </a:rPr>
              <a:t> </a:t>
            </a:r>
            <a:r>
              <a:rPr sz="2000" spc="10" dirty="0">
                <a:latin typeface="Cambria"/>
                <a:cs typeface="Cambria"/>
              </a:rPr>
              <a:t>u</a:t>
            </a:r>
            <a:r>
              <a:rPr sz="2000" dirty="0">
                <a:latin typeface="Cambria"/>
                <a:cs typeface="Cambria"/>
              </a:rPr>
              <a:t>n</a:t>
            </a:r>
            <a:r>
              <a:rPr sz="2000" spc="80" dirty="0">
                <a:latin typeface="Cambria"/>
                <a:cs typeface="Cambria"/>
              </a:rPr>
              <a:t>g</a:t>
            </a:r>
            <a:r>
              <a:rPr sz="2000" spc="150" dirty="0">
                <a:latin typeface="Cambria"/>
                <a:cs typeface="Cambria"/>
              </a:rPr>
              <a:t> </a:t>
            </a:r>
            <a:r>
              <a:rPr sz="2000" spc="125" dirty="0">
                <a:latin typeface="Cambria"/>
                <a:cs typeface="Cambria"/>
              </a:rPr>
              <a:t>oc</a:t>
            </a:r>
            <a:r>
              <a:rPr sz="2000" spc="10" dirty="0">
                <a:latin typeface="Cambria"/>
                <a:cs typeface="Cambria"/>
              </a:rPr>
              <a:t>h</a:t>
            </a:r>
            <a:r>
              <a:rPr sz="2000" spc="150" dirty="0">
                <a:latin typeface="Cambria"/>
                <a:cs typeface="Cambria"/>
              </a:rPr>
              <a:t> </a:t>
            </a:r>
            <a:r>
              <a:rPr sz="2000" spc="65" dirty="0">
                <a:latin typeface="Cambria"/>
                <a:cs typeface="Cambria"/>
              </a:rPr>
              <a:t>s</a:t>
            </a:r>
            <a:r>
              <a:rPr sz="2000" spc="125" dirty="0">
                <a:latin typeface="Cambria"/>
                <a:cs typeface="Cambria"/>
              </a:rPr>
              <a:t>o</a:t>
            </a:r>
            <a:r>
              <a:rPr sz="2000" spc="110" dirty="0">
                <a:latin typeface="Cambria"/>
                <a:cs typeface="Cambria"/>
              </a:rPr>
              <a:t>m</a:t>
            </a:r>
            <a:r>
              <a:rPr sz="2000" dirty="0">
                <a:latin typeface="Cambria"/>
                <a:cs typeface="Cambria"/>
              </a:rPr>
              <a:t>	</a:t>
            </a:r>
            <a:r>
              <a:rPr sz="2000" spc="-45" dirty="0">
                <a:latin typeface="Cambria"/>
                <a:cs typeface="Cambria"/>
              </a:rPr>
              <a:t>v</a:t>
            </a:r>
            <a:r>
              <a:rPr sz="2000" spc="60" dirty="0">
                <a:latin typeface="Cambria"/>
                <a:cs typeface="Cambria"/>
              </a:rPr>
              <a:t>a</a:t>
            </a:r>
            <a:r>
              <a:rPr sz="2000" spc="-100" dirty="0">
                <a:latin typeface="Cambria"/>
                <a:cs typeface="Cambria"/>
              </a:rPr>
              <a:t>r  </a:t>
            </a:r>
            <a:r>
              <a:rPr sz="2000" spc="-20" dirty="0">
                <a:latin typeface="Cambria"/>
                <a:cs typeface="Cambria"/>
              </a:rPr>
              <a:t>fylld	</a:t>
            </a:r>
            <a:r>
              <a:rPr sz="2000" spc="10" dirty="0">
                <a:latin typeface="Cambria"/>
                <a:cs typeface="Cambria"/>
              </a:rPr>
              <a:t>av	</a:t>
            </a:r>
            <a:r>
              <a:rPr sz="2000" spc="95" dirty="0">
                <a:latin typeface="Cambria"/>
                <a:cs typeface="Cambria"/>
              </a:rPr>
              <a:t>de	</a:t>
            </a:r>
            <a:r>
              <a:rPr sz="2000" spc="-25" dirty="0">
                <a:latin typeface="Cambria"/>
                <a:cs typeface="Cambria"/>
              </a:rPr>
              <a:t>kristna	</a:t>
            </a:r>
            <a:r>
              <a:rPr sz="2000" spc="10" dirty="0">
                <a:latin typeface="Cambria"/>
                <a:cs typeface="Cambria"/>
              </a:rPr>
              <a:t>grundtankarna, </a:t>
            </a:r>
            <a:r>
              <a:rPr sz="2000" spc="15" dirty="0">
                <a:latin typeface="Cambria"/>
                <a:cs typeface="Cambria"/>
              </a:rPr>
              <a:t> </a:t>
            </a:r>
            <a:r>
              <a:rPr sz="2000" spc="30" dirty="0">
                <a:latin typeface="Cambria"/>
                <a:cs typeface="Cambria"/>
              </a:rPr>
              <a:t>även		</a:t>
            </a:r>
            <a:r>
              <a:rPr sz="2000" spc="120" dirty="0">
                <a:latin typeface="Cambria"/>
                <a:cs typeface="Cambria"/>
              </a:rPr>
              <a:t>om	</a:t>
            </a:r>
            <a:r>
              <a:rPr sz="2000" spc="25" dirty="0">
                <a:latin typeface="Cambria"/>
                <a:cs typeface="Cambria"/>
              </a:rPr>
              <a:t>han	</a:t>
            </a:r>
            <a:r>
              <a:rPr sz="2000" spc="10" dirty="0">
                <a:latin typeface="Cambria"/>
                <a:cs typeface="Cambria"/>
              </a:rPr>
              <a:t>inte	</a:t>
            </a:r>
            <a:r>
              <a:rPr sz="2000" spc="-45" dirty="0">
                <a:latin typeface="Cambria"/>
                <a:cs typeface="Cambria"/>
              </a:rPr>
              <a:t>var	</a:t>
            </a:r>
            <a:r>
              <a:rPr sz="2000" spc="50" dirty="0">
                <a:latin typeface="Cambria"/>
                <a:cs typeface="Cambria"/>
              </a:rPr>
              <a:t>en </a:t>
            </a:r>
            <a:r>
              <a:rPr sz="2000" spc="55" dirty="0">
                <a:latin typeface="Cambria"/>
                <a:cs typeface="Cambria"/>
              </a:rPr>
              <a:t> </a:t>
            </a:r>
            <a:r>
              <a:rPr sz="2000" spc="35" dirty="0">
                <a:latin typeface="Cambria"/>
                <a:cs typeface="Cambria"/>
              </a:rPr>
              <a:t>bekännande		</a:t>
            </a:r>
            <a:r>
              <a:rPr sz="2000" spc="5" dirty="0">
                <a:latin typeface="Cambria"/>
                <a:cs typeface="Cambria"/>
              </a:rPr>
              <a:t>kristen, </a:t>
            </a:r>
            <a:r>
              <a:rPr sz="2000" spc="-20" dirty="0">
                <a:latin typeface="Cambria"/>
                <a:cs typeface="Cambria"/>
              </a:rPr>
              <a:t>skrev</a:t>
            </a:r>
            <a:r>
              <a:rPr sz="2000" spc="-15" dirty="0">
                <a:latin typeface="Cambria"/>
                <a:cs typeface="Cambria"/>
              </a:rPr>
              <a:t> </a:t>
            </a:r>
            <a:r>
              <a:rPr sz="2000" spc="35" dirty="0">
                <a:latin typeface="Cambria"/>
                <a:cs typeface="Cambria"/>
              </a:rPr>
              <a:t>sålunda: </a:t>
            </a:r>
            <a:r>
              <a:rPr sz="2000" spc="40" dirty="0">
                <a:latin typeface="Cambria"/>
                <a:cs typeface="Cambria"/>
              </a:rPr>
              <a:t> </a:t>
            </a:r>
            <a:r>
              <a:rPr sz="2000" spc="95" dirty="0">
                <a:latin typeface="Cambria"/>
                <a:cs typeface="Cambria"/>
              </a:rPr>
              <a:t>”Det		</a:t>
            </a:r>
            <a:r>
              <a:rPr sz="2000" spc="-40" dirty="0">
                <a:latin typeface="Cambria"/>
                <a:cs typeface="Cambria"/>
              </a:rPr>
              <a:t>är	</a:t>
            </a:r>
            <a:r>
              <a:rPr sz="2000" spc="10" dirty="0">
                <a:latin typeface="Cambria"/>
                <a:cs typeface="Cambria"/>
              </a:rPr>
              <a:t>min		</a:t>
            </a:r>
            <a:r>
              <a:rPr sz="2000" spc="40" dirty="0">
                <a:latin typeface="Cambria"/>
                <a:cs typeface="Cambria"/>
              </a:rPr>
              <a:t>övertygelse,</a:t>
            </a:r>
            <a:r>
              <a:rPr sz="2000" spc="140" dirty="0">
                <a:latin typeface="Cambria"/>
                <a:cs typeface="Cambria"/>
              </a:rPr>
              <a:t> </a:t>
            </a:r>
            <a:r>
              <a:rPr sz="2000" spc="25" dirty="0">
                <a:latin typeface="Cambria"/>
                <a:cs typeface="Cambria"/>
              </a:rPr>
              <a:t>att </a:t>
            </a:r>
            <a:r>
              <a:rPr sz="2000" spc="30" dirty="0">
                <a:latin typeface="Cambria"/>
                <a:cs typeface="Cambria"/>
              </a:rPr>
              <a:t> </a:t>
            </a:r>
            <a:r>
              <a:rPr sz="2000" dirty="0">
                <a:latin typeface="Cambria"/>
                <a:cs typeface="Cambria"/>
              </a:rPr>
              <a:t>religionen</a:t>
            </a:r>
            <a:r>
              <a:rPr sz="2000" spc="145" dirty="0">
                <a:latin typeface="Cambria"/>
                <a:cs typeface="Cambria"/>
              </a:rPr>
              <a:t> </a:t>
            </a:r>
            <a:r>
              <a:rPr sz="2000" spc="-40" dirty="0">
                <a:latin typeface="Cambria"/>
                <a:cs typeface="Cambria"/>
              </a:rPr>
              <a:t>är</a:t>
            </a:r>
            <a:r>
              <a:rPr sz="2000" spc="150" dirty="0">
                <a:latin typeface="Cambria"/>
                <a:cs typeface="Cambria"/>
              </a:rPr>
              <a:t> </a:t>
            </a:r>
            <a:r>
              <a:rPr sz="2000" spc="60" dirty="0">
                <a:latin typeface="Cambria"/>
                <a:cs typeface="Cambria"/>
              </a:rPr>
              <a:t>den</a:t>
            </a:r>
            <a:r>
              <a:rPr sz="2000" spc="150" dirty="0">
                <a:latin typeface="Cambria"/>
                <a:cs typeface="Cambria"/>
              </a:rPr>
              <a:t> </a:t>
            </a:r>
            <a:r>
              <a:rPr sz="2000" spc="-25" dirty="0">
                <a:latin typeface="Cambria"/>
                <a:cs typeface="Cambria"/>
              </a:rPr>
              <a:t>verkliga</a:t>
            </a:r>
            <a:r>
              <a:rPr sz="2000" spc="145" dirty="0">
                <a:latin typeface="Cambria"/>
                <a:cs typeface="Cambria"/>
              </a:rPr>
              <a:t> </a:t>
            </a:r>
            <a:r>
              <a:rPr sz="2000" spc="20" dirty="0">
                <a:latin typeface="Cambria"/>
                <a:cs typeface="Cambria"/>
              </a:rPr>
              <a:t>grunden</a:t>
            </a:r>
            <a:endParaRPr sz="2000">
              <a:latin typeface="Cambria"/>
              <a:cs typeface="Cambria"/>
            </a:endParaRPr>
          </a:p>
          <a:p>
            <a:pPr marL="12700">
              <a:lnSpc>
                <a:spcPts val="1995"/>
              </a:lnSpc>
            </a:pPr>
            <a:r>
              <a:rPr sz="2000" dirty="0">
                <a:latin typeface="Cambria"/>
                <a:cs typeface="Cambria"/>
              </a:rPr>
              <a:t>för</a:t>
            </a:r>
            <a:r>
              <a:rPr sz="2000" spc="140" dirty="0">
                <a:latin typeface="Cambria"/>
                <a:cs typeface="Cambria"/>
              </a:rPr>
              <a:t> </a:t>
            </a:r>
            <a:r>
              <a:rPr sz="2000" spc="30" dirty="0">
                <a:latin typeface="Cambria"/>
                <a:cs typeface="Cambria"/>
              </a:rPr>
              <a:t>sann</a:t>
            </a:r>
            <a:r>
              <a:rPr sz="2000" spc="145" dirty="0">
                <a:latin typeface="Cambria"/>
                <a:cs typeface="Cambria"/>
              </a:rPr>
              <a:t> </a:t>
            </a:r>
            <a:r>
              <a:rPr sz="2000" spc="-5" dirty="0">
                <a:latin typeface="Cambria"/>
                <a:cs typeface="Cambria"/>
              </a:rPr>
              <a:t>civilisation."</a:t>
            </a:r>
            <a:r>
              <a:rPr sz="2000" spc="140" dirty="0">
                <a:latin typeface="Cambria"/>
                <a:cs typeface="Cambria"/>
              </a:rPr>
              <a:t> </a:t>
            </a:r>
            <a:r>
              <a:rPr sz="2000" spc="-210" dirty="0">
                <a:latin typeface="Cambria"/>
                <a:cs typeface="Cambria"/>
              </a:rPr>
              <a:t>Ty</a:t>
            </a:r>
            <a:r>
              <a:rPr sz="2000" spc="-85" dirty="0">
                <a:latin typeface="Cambria"/>
                <a:cs typeface="Cambria"/>
              </a:rPr>
              <a:t> </a:t>
            </a:r>
            <a:r>
              <a:rPr sz="2000" spc="120" dirty="0">
                <a:latin typeface="Cambria"/>
                <a:cs typeface="Cambria"/>
              </a:rPr>
              <a:t>om</a:t>
            </a:r>
            <a:r>
              <a:rPr sz="2000" spc="145" dirty="0">
                <a:latin typeface="Cambria"/>
                <a:cs typeface="Cambria"/>
              </a:rPr>
              <a:t> </a:t>
            </a:r>
            <a:r>
              <a:rPr sz="2000" spc="10" dirty="0">
                <a:latin typeface="Cambria"/>
                <a:cs typeface="Cambria"/>
              </a:rPr>
              <a:t>inte</a:t>
            </a:r>
            <a:r>
              <a:rPr sz="2000" spc="145" dirty="0">
                <a:latin typeface="Cambria"/>
                <a:cs typeface="Cambria"/>
              </a:rPr>
              <a:t> </a:t>
            </a:r>
            <a:r>
              <a:rPr sz="2000" spc="60" dirty="0">
                <a:latin typeface="Cambria"/>
                <a:cs typeface="Cambria"/>
              </a:rPr>
              <a:t>den</a:t>
            </a:r>
            <a:endParaRPr sz="2000">
              <a:latin typeface="Cambria"/>
              <a:cs typeface="Cambria"/>
            </a:endParaRPr>
          </a:p>
          <a:p>
            <a:pPr marL="12700" marR="271780">
              <a:lnSpc>
                <a:spcPts val="2160"/>
              </a:lnSpc>
              <a:spcBef>
                <a:spcPts val="155"/>
              </a:spcBef>
            </a:pPr>
            <a:r>
              <a:rPr sz="2000" spc="5" dirty="0">
                <a:latin typeface="Cambria"/>
                <a:cs typeface="Cambria"/>
              </a:rPr>
              <a:t>moraliska</a:t>
            </a:r>
            <a:r>
              <a:rPr sz="2000" spc="10" dirty="0">
                <a:latin typeface="Cambria"/>
                <a:cs typeface="Cambria"/>
              </a:rPr>
              <a:t> </a:t>
            </a:r>
            <a:r>
              <a:rPr sz="2000" spc="-15" dirty="0">
                <a:latin typeface="Cambria"/>
                <a:cs typeface="Cambria"/>
              </a:rPr>
              <a:t>karaktären</a:t>
            </a:r>
            <a:r>
              <a:rPr sz="2000" spc="-10" dirty="0">
                <a:latin typeface="Cambria"/>
                <a:cs typeface="Cambria"/>
              </a:rPr>
              <a:t> </a:t>
            </a:r>
            <a:r>
              <a:rPr sz="2000" spc="70" dirty="0">
                <a:latin typeface="Cambria"/>
                <a:cs typeface="Cambria"/>
              </a:rPr>
              <a:t>hos </a:t>
            </a:r>
            <a:r>
              <a:rPr sz="2000" spc="50" dirty="0">
                <a:latin typeface="Cambria"/>
                <a:cs typeface="Cambria"/>
              </a:rPr>
              <a:t>en </a:t>
            </a:r>
            <a:r>
              <a:rPr sz="2000" spc="20" dirty="0">
                <a:latin typeface="Cambria"/>
                <a:cs typeface="Cambria"/>
              </a:rPr>
              <a:t>nation </a:t>
            </a:r>
            <a:r>
              <a:rPr sz="2000" spc="25" dirty="0">
                <a:latin typeface="Cambria"/>
                <a:cs typeface="Cambria"/>
              </a:rPr>
              <a:t> </a:t>
            </a:r>
            <a:r>
              <a:rPr sz="2000" spc="20" dirty="0">
                <a:latin typeface="Cambria"/>
                <a:cs typeface="Cambria"/>
              </a:rPr>
              <a:t>utvecklas </a:t>
            </a:r>
            <a:r>
              <a:rPr sz="2000" spc="-45" dirty="0">
                <a:latin typeface="Cambria"/>
                <a:cs typeface="Cambria"/>
              </a:rPr>
              <a:t>lika</a:t>
            </a:r>
            <a:r>
              <a:rPr sz="2000" spc="-40" dirty="0">
                <a:latin typeface="Cambria"/>
                <a:cs typeface="Cambria"/>
              </a:rPr>
              <a:t> </a:t>
            </a:r>
            <a:r>
              <a:rPr sz="2000" spc="-20" dirty="0">
                <a:latin typeface="Cambria"/>
                <a:cs typeface="Cambria"/>
              </a:rPr>
              <a:t>väl</a:t>
            </a:r>
            <a:r>
              <a:rPr sz="2000" spc="-15" dirty="0">
                <a:latin typeface="Cambria"/>
                <a:cs typeface="Cambria"/>
              </a:rPr>
              <a:t> </a:t>
            </a:r>
            <a:r>
              <a:rPr sz="2000" spc="100" dirty="0">
                <a:latin typeface="Cambria"/>
                <a:cs typeface="Cambria"/>
              </a:rPr>
              <a:t>som </a:t>
            </a:r>
            <a:r>
              <a:rPr sz="2000" spc="80" dirty="0">
                <a:latin typeface="Cambria"/>
                <a:cs typeface="Cambria"/>
              </a:rPr>
              <a:t>dess </a:t>
            </a:r>
            <a:r>
              <a:rPr sz="2000" spc="25" dirty="0">
                <a:latin typeface="Cambria"/>
                <a:cs typeface="Cambria"/>
              </a:rPr>
              <a:t>förstånd </a:t>
            </a:r>
            <a:r>
              <a:rPr sz="2000" spc="-430" dirty="0">
                <a:latin typeface="Cambria"/>
                <a:cs typeface="Cambria"/>
              </a:rPr>
              <a:t> </a:t>
            </a:r>
            <a:r>
              <a:rPr sz="2000" spc="85" dirty="0">
                <a:latin typeface="Cambria"/>
                <a:cs typeface="Cambria"/>
              </a:rPr>
              <a:t>och</a:t>
            </a:r>
            <a:r>
              <a:rPr sz="2000" spc="150" dirty="0">
                <a:latin typeface="Cambria"/>
                <a:cs typeface="Cambria"/>
              </a:rPr>
              <a:t> </a:t>
            </a:r>
            <a:r>
              <a:rPr sz="2000" spc="5" dirty="0">
                <a:latin typeface="Cambria"/>
                <a:cs typeface="Cambria"/>
              </a:rPr>
              <a:t>talanger,</a:t>
            </a:r>
            <a:r>
              <a:rPr sz="2000" spc="155" dirty="0">
                <a:latin typeface="Cambria"/>
                <a:cs typeface="Cambria"/>
              </a:rPr>
              <a:t> </a:t>
            </a:r>
            <a:r>
              <a:rPr sz="2000" spc="-25" dirty="0">
                <a:latin typeface="Cambria"/>
                <a:cs typeface="Cambria"/>
              </a:rPr>
              <a:t>har</a:t>
            </a:r>
            <a:r>
              <a:rPr sz="2000" spc="155" dirty="0">
                <a:latin typeface="Cambria"/>
                <a:cs typeface="Cambria"/>
              </a:rPr>
              <a:t> </a:t>
            </a:r>
            <a:r>
              <a:rPr sz="2000" dirty="0">
                <a:latin typeface="Cambria"/>
                <a:cs typeface="Cambria"/>
              </a:rPr>
              <a:t>civilisationen</a:t>
            </a:r>
            <a:r>
              <a:rPr sz="2000" spc="150" dirty="0">
                <a:latin typeface="Cambria"/>
                <a:cs typeface="Cambria"/>
              </a:rPr>
              <a:t> </a:t>
            </a:r>
            <a:r>
              <a:rPr sz="2000" spc="20" dirty="0">
                <a:latin typeface="Cambria"/>
                <a:cs typeface="Cambria"/>
              </a:rPr>
              <a:t>ingen </a:t>
            </a:r>
            <a:r>
              <a:rPr sz="2000" spc="-425" dirty="0">
                <a:latin typeface="Cambria"/>
                <a:cs typeface="Cambria"/>
              </a:rPr>
              <a:t> </a:t>
            </a:r>
            <a:r>
              <a:rPr sz="2000" dirty="0">
                <a:latin typeface="Cambria"/>
                <a:cs typeface="Cambria"/>
              </a:rPr>
              <a:t>säker</a:t>
            </a:r>
            <a:r>
              <a:rPr sz="2000" spc="145" dirty="0">
                <a:latin typeface="Cambria"/>
                <a:cs typeface="Cambria"/>
              </a:rPr>
              <a:t> </a:t>
            </a:r>
            <a:r>
              <a:rPr sz="2000" spc="35" dirty="0">
                <a:latin typeface="Cambria"/>
                <a:cs typeface="Cambria"/>
              </a:rPr>
              <a:t>grund.</a:t>
            </a:r>
            <a:endParaRPr sz="2000">
              <a:latin typeface="Cambria"/>
              <a:cs typeface="Cambria"/>
            </a:endParaRPr>
          </a:p>
          <a:p>
            <a:pPr marL="159385" indent="-147320">
              <a:lnSpc>
                <a:spcPct val="100000"/>
              </a:lnSpc>
              <a:spcBef>
                <a:spcPts val="869"/>
              </a:spcBef>
              <a:buChar char="–"/>
              <a:tabLst>
                <a:tab pos="160020" algn="l"/>
              </a:tabLst>
            </a:pPr>
            <a:r>
              <a:rPr spc="-15" dirty="0"/>
              <a:t>‘Abdu’l-Bahá</a:t>
            </a:r>
          </a:p>
        </p:txBody>
      </p:sp>
      <p:pic>
        <p:nvPicPr>
          <p:cNvPr id="5" name="object 5"/>
          <p:cNvPicPr/>
          <p:nvPr/>
        </p:nvPicPr>
        <p:blipFill>
          <a:blip r:embed="rId4" cstate="print"/>
          <a:stretch>
            <a:fillRect/>
          </a:stretch>
        </p:blipFill>
        <p:spPr>
          <a:xfrm>
            <a:off x="6597681" y="2225163"/>
            <a:ext cx="2780604" cy="42309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452029" y="293758"/>
            <a:ext cx="4485751" cy="265330"/>
          </a:xfrm>
          <a:prstGeom prst="rect">
            <a:avLst/>
          </a:prstGeom>
        </p:spPr>
      </p:pic>
      <p:sp>
        <p:nvSpPr>
          <p:cNvPr id="3" name="object 3"/>
          <p:cNvSpPr txBox="1">
            <a:spLocks noGrp="1"/>
          </p:cNvSpPr>
          <p:nvPr>
            <p:ph type="title"/>
          </p:nvPr>
        </p:nvSpPr>
        <p:spPr>
          <a:xfrm>
            <a:off x="1701761" y="1301254"/>
            <a:ext cx="3460750" cy="878840"/>
          </a:xfrm>
          <a:prstGeom prst="rect">
            <a:avLst/>
          </a:prstGeom>
        </p:spPr>
        <p:txBody>
          <a:bodyPr vert="horz" wrap="square" lIns="0" tIns="46990" rIns="0" bIns="0" rtlCol="0">
            <a:spAutoFit/>
          </a:bodyPr>
          <a:lstStyle/>
          <a:p>
            <a:pPr marL="12700" marR="5080">
              <a:lnSpc>
                <a:spcPts val="2160"/>
              </a:lnSpc>
              <a:spcBef>
                <a:spcPts val="370"/>
              </a:spcBef>
            </a:pPr>
            <a:r>
              <a:rPr spc="-30" dirty="0"/>
              <a:t>Alla</a:t>
            </a:r>
            <a:r>
              <a:rPr spc="140" dirty="0"/>
              <a:t> </a:t>
            </a:r>
            <a:r>
              <a:rPr spc="5" dirty="0"/>
              <a:t>människor</a:t>
            </a:r>
            <a:r>
              <a:rPr spc="140" dirty="0"/>
              <a:t> </a:t>
            </a:r>
            <a:r>
              <a:rPr spc="-25" dirty="0"/>
              <a:t>har</a:t>
            </a:r>
            <a:r>
              <a:rPr spc="140" dirty="0"/>
              <a:t> </a:t>
            </a:r>
            <a:r>
              <a:rPr spc="40" dirty="0"/>
              <a:t>skapats</a:t>
            </a:r>
            <a:r>
              <a:rPr spc="140" dirty="0"/>
              <a:t> </a:t>
            </a:r>
            <a:r>
              <a:rPr dirty="0"/>
              <a:t>för </a:t>
            </a:r>
            <a:r>
              <a:rPr spc="-425" dirty="0"/>
              <a:t> </a:t>
            </a:r>
            <a:r>
              <a:rPr spc="25" dirty="0"/>
              <a:t>att</a:t>
            </a:r>
            <a:r>
              <a:rPr spc="145" dirty="0"/>
              <a:t> </a:t>
            </a:r>
            <a:r>
              <a:rPr spc="20" dirty="0"/>
              <a:t>föra</a:t>
            </a:r>
            <a:r>
              <a:rPr spc="150" dirty="0"/>
              <a:t> </a:t>
            </a:r>
            <a:r>
              <a:rPr spc="-5" dirty="0"/>
              <a:t>vidare</a:t>
            </a:r>
            <a:r>
              <a:rPr spc="145" dirty="0"/>
              <a:t> </a:t>
            </a:r>
            <a:r>
              <a:rPr spc="50" dirty="0"/>
              <a:t>en</a:t>
            </a:r>
            <a:r>
              <a:rPr spc="150" dirty="0"/>
              <a:t> </a:t>
            </a:r>
            <a:r>
              <a:rPr spc="25" dirty="0"/>
              <a:t>ständigt </a:t>
            </a:r>
            <a:r>
              <a:rPr spc="30" dirty="0"/>
              <a:t> </a:t>
            </a:r>
            <a:r>
              <a:rPr spc="15" dirty="0"/>
              <a:t>framåtskridande</a:t>
            </a:r>
            <a:r>
              <a:rPr spc="145" dirty="0"/>
              <a:t> </a:t>
            </a:r>
            <a:r>
              <a:rPr spc="5" dirty="0"/>
              <a:t>civilisation.</a:t>
            </a:r>
          </a:p>
        </p:txBody>
      </p:sp>
      <p:sp>
        <p:nvSpPr>
          <p:cNvPr id="4" name="object 4"/>
          <p:cNvSpPr txBox="1"/>
          <p:nvPr/>
        </p:nvSpPr>
        <p:spPr>
          <a:xfrm>
            <a:off x="1701761" y="2269553"/>
            <a:ext cx="4521835" cy="4372610"/>
          </a:xfrm>
          <a:prstGeom prst="rect">
            <a:avLst/>
          </a:prstGeom>
        </p:spPr>
        <p:txBody>
          <a:bodyPr vert="horz" wrap="square" lIns="0" tIns="12700" rIns="0" bIns="0" rtlCol="0">
            <a:spAutoFit/>
          </a:bodyPr>
          <a:lstStyle/>
          <a:p>
            <a:pPr marL="159385" indent="-147320">
              <a:lnSpc>
                <a:spcPct val="100000"/>
              </a:lnSpc>
              <a:spcBef>
                <a:spcPts val="100"/>
              </a:spcBef>
              <a:buChar char="–"/>
              <a:tabLst>
                <a:tab pos="160020" algn="l"/>
              </a:tabLst>
            </a:pPr>
            <a:r>
              <a:rPr sz="1600" spc="-10" dirty="0">
                <a:latin typeface="Calibri"/>
                <a:cs typeface="Calibri"/>
              </a:rPr>
              <a:t>Bahá’u’lláh</a:t>
            </a:r>
            <a:endParaRPr sz="1600">
              <a:latin typeface="Calibri"/>
              <a:cs typeface="Calibri"/>
            </a:endParaRPr>
          </a:p>
          <a:p>
            <a:pPr>
              <a:lnSpc>
                <a:spcPct val="100000"/>
              </a:lnSpc>
              <a:spcBef>
                <a:spcPts val="40"/>
              </a:spcBef>
              <a:buFont typeface="Calibri"/>
              <a:buChar char="–"/>
            </a:pPr>
            <a:endParaRPr sz="2350">
              <a:latin typeface="Calibri"/>
              <a:cs typeface="Calibri"/>
            </a:endParaRPr>
          </a:p>
          <a:p>
            <a:pPr marL="12700" marR="5080">
              <a:lnSpc>
                <a:spcPts val="2160"/>
              </a:lnSpc>
            </a:pPr>
            <a:r>
              <a:rPr sz="2000" spc="-50" dirty="0">
                <a:latin typeface="Cambria"/>
                <a:cs typeface="Cambria"/>
              </a:rPr>
              <a:t>För</a:t>
            </a:r>
            <a:r>
              <a:rPr sz="2000" spc="145" dirty="0">
                <a:latin typeface="Cambria"/>
                <a:cs typeface="Cambria"/>
              </a:rPr>
              <a:t> </a:t>
            </a:r>
            <a:r>
              <a:rPr sz="2000" spc="-5" dirty="0">
                <a:latin typeface="Cambria"/>
                <a:cs typeface="Cambria"/>
              </a:rPr>
              <a:t>låt</a:t>
            </a:r>
            <a:r>
              <a:rPr sz="2000" spc="145" dirty="0">
                <a:latin typeface="Cambria"/>
                <a:cs typeface="Cambria"/>
              </a:rPr>
              <a:t> </a:t>
            </a:r>
            <a:r>
              <a:rPr sz="2000" spc="20" dirty="0">
                <a:latin typeface="Cambria"/>
                <a:cs typeface="Cambria"/>
              </a:rPr>
              <a:t>ingen</a:t>
            </a:r>
            <a:r>
              <a:rPr sz="2000" spc="145" dirty="0">
                <a:latin typeface="Cambria"/>
                <a:cs typeface="Cambria"/>
              </a:rPr>
              <a:t> </a:t>
            </a:r>
            <a:r>
              <a:rPr sz="2000" spc="-5" dirty="0">
                <a:latin typeface="Cambria"/>
                <a:cs typeface="Cambria"/>
              </a:rPr>
              <a:t>tro</a:t>
            </a:r>
            <a:r>
              <a:rPr sz="2000" spc="145" dirty="0">
                <a:latin typeface="Cambria"/>
                <a:cs typeface="Cambria"/>
              </a:rPr>
              <a:t> </a:t>
            </a:r>
            <a:r>
              <a:rPr sz="2000" spc="25" dirty="0">
                <a:latin typeface="Cambria"/>
                <a:cs typeface="Cambria"/>
              </a:rPr>
              <a:t>att</a:t>
            </a:r>
            <a:r>
              <a:rPr sz="2000" spc="145" dirty="0">
                <a:latin typeface="Cambria"/>
                <a:cs typeface="Cambria"/>
              </a:rPr>
              <a:t> </a:t>
            </a:r>
            <a:r>
              <a:rPr sz="2000" spc="60" dirty="0">
                <a:latin typeface="Cambria"/>
                <a:cs typeface="Cambria"/>
              </a:rPr>
              <a:t>den</a:t>
            </a:r>
            <a:r>
              <a:rPr sz="2000" spc="145" dirty="0">
                <a:latin typeface="Cambria"/>
                <a:cs typeface="Cambria"/>
              </a:rPr>
              <a:t> </a:t>
            </a:r>
            <a:r>
              <a:rPr sz="2000" spc="-5" dirty="0">
                <a:latin typeface="Cambria"/>
                <a:cs typeface="Cambria"/>
              </a:rPr>
              <a:t>civilisation</a:t>
            </a:r>
            <a:r>
              <a:rPr sz="2000" spc="145" dirty="0">
                <a:latin typeface="Cambria"/>
                <a:cs typeface="Cambria"/>
              </a:rPr>
              <a:t> </a:t>
            </a:r>
            <a:r>
              <a:rPr sz="2000" spc="80" dirty="0">
                <a:latin typeface="Cambria"/>
                <a:cs typeface="Cambria"/>
              </a:rPr>
              <a:t>mot </a:t>
            </a:r>
            <a:r>
              <a:rPr sz="2000" spc="-425" dirty="0">
                <a:latin typeface="Cambria"/>
                <a:cs typeface="Cambria"/>
              </a:rPr>
              <a:t> </a:t>
            </a:r>
            <a:r>
              <a:rPr sz="2000" spc="-30" dirty="0">
                <a:latin typeface="Cambria"/>
                <a:cs typeface="Cambria"/>
              </a:rPr>
              <a:t>vilken</a:t>
            </a:r>
            <a:r>
              <a:rPr sz="2000" spc="-25" dirty="0">
                <a:latin typeface="Cambria"/>
                <a:cs typeface="Cambria"/>
              </a:rPr>
              <a:t> </a:t>
            </a:r>
            <a:r>
              <a:rPr sz="2000" spc="95" dirty="0">
                <a:latin typeface="Cambria"/>
                <a:cs typeface="Cambria"/>
              </a:rPr>
              <a:t>de </a:t>
            </a:r>
            <a:r>
              <a:rPr sz="2000" spc="40" dirty="0">
                <a:latin typeface="Cambria"/>
                <a:cs typeface="Cambria"/>
              </a:rPr>
              <a:t>gudomliga </a:t>
            </a:r>
            <a:r>
              <a:rPr sz="2000" spc="-20" dirty="0">
                <a:latin typeface="Cambria"/>
                <a:cs typeface="Cambria"/>
              </a:rPr>
              <a:t>lärorna</a:t>
            </a:r>
            <a:r>
              <a:rPr sz="2000" spc="-15" dirty="0">
                <a:latin typeface="Cambria"/>
                <a:cs typeface="Cambria"/>
              </a:rPr>
              <a:t> </a:t>
            </a:r>
            <a:r>
              <a:rPr sz="2000" spc="-40" dirty="0">
                <a:latin typeface="Cambria"/>
                <a:cs typeface="Cambria"/>
              </a:rPr>
              <a:t>driver </a:t>
            </a:r>
            <a:r>
              <a:rPr sz="2000" spc="-35" dirty="0">
                <a:latin typeface="Cambria"/>
                <a:cs typeface="Cambria"/>
              </a:rPr>
              <a:t> </a:t>
            </a:r>
            <a:r>
              <a:rPr sz="2000" spc="20" dirty="0">
                <a:latin typeface="Cambria"/>
                <a:cs typeface="Cambria"/>
              </a:rPr>
              <a:t>människosläktet</a:t>
            </a:r>
            <a:r>
              <a:rPr sz="2000" spc="135" dirty="0">
                <a:latin typeface="Cambria"/>
                <a:cs typeface="Cambria"/>
              </a:rPr>
              <a:t> </a:t>
            </a:r>
            <a:r>
              <a:rPr sz="2000" spc="40" dirty="0">
                <a:latin typeface="Cambria"/>
                <a:cs typeface="Cambria"/>
              </a:rPr>
              <a:t>kommer</a:t>
            </a:r>
            <a:r>
              <a:rPr sz="2000" spc="140" dirty="0">
                <a:latin typeface="Cambria"/>
                <a:cs typeface="Cambria"/>
              </a:rPr>
              <a:t> </a:t>
            </a:r>
            <a:r>
              <a:rPr sz="2000" spc="25" dirty="0">
                <a:latin typeface="Cambria"/>
                <a:cs typeface="Cambria"/>
              </a:rPr>
              <a:t>att</a:t>
            </a:r>
            <a:r>
              <a:rPr sz="2000" spc="140" dirty="0">
                <a:latin typeface="Cambria"/>
                <a:cs typeface="Cambria"/>
              </a:rPr>
              <a:t> </a:t>
            </a:r>
            <a:r>
              <a:rPr sz="2000" spc="10" dirty="0">
                <a:latin typeface="Cambria"/>
                <a:cs typeface="Cambria"/>
              </a:rPr>
              <a:t>följa</a:t>
            </a:r>
            <a:r>
              <a:rPr sz="2000" spc="135" dirty="0">
                <a:latin typeface="Cambria"/>
                <a:cs typeface="Cambria"/>
              </a:rPr>
              <a:t> </a:t>
            </a:r>
            <a:r>
              <a:rPr sz="2000" spc="15" dirty="0">
                <a:latin typeface="Cambria"/>
                <a:cs typeface="Cambria"/>
              </a:rPr>
              <a:t>blott </a:t>
            </a:r>
            <a:r>
              <a:rPr sz="2000" spc="20" dirty="0">
                <a:latin typeface="Cambria"/>
                <a:cs typeface="Cambria"/>
              </a:rPr>
              <a:t> </a:t>
            </a:r>
            <a:r>
              <a:rPr sz="2000" spc="85" dirty="0">
                <a:latin typeface="Cambria"/>
                <a:cs typeface="Cambria"/>
              </a:rPr>
              <a:t>genom</a:t>
            </a:r>
            <a:r>
              <a:rPr sz="2000" spc="140" dirty="0">
                <a:latin typeface="Cambria"/>
                <a:cs typeface="Cambria"/>
              </a:rPr>
              <a:t> </a:t>
            </a:r>
            <a:r>
              <a:rPr sz="2000" spc="-10" dirty="0">
                <a:latin typeface="Cambria"/>
                <a:cs typeface="Cambria"/>
              </a:rPr>
              <a:t>justeringar</a:t>
            </a:r>
            <a:r>
              <a:rPr sz="2000" spc="145" dirty="0">
                <a:latin typeface="Cambria"/>
                <a:cs typeface="Cambria"/>
              </a:rPr>
              <a:t> </a:t>
            </a:r>
            <a:r>
              <a:rPr sz="2000" spc="10" dirty="0">
                <a:latin typeface="Cambria"/>
                <a:cs typeface="Cambria"/>
              </a:rPr>
              <a:t>av</a:t>
            </a:r>
            <a:r>
              <a:rPr sz="2000" spc="145" dirty="0">
                <a:latin typeface="Cambria"/>
                <a:cs typeface="Cambria"/>
              </a:rPr>
              <a:t> </a:t>
            </a:r>
            <a:r>
              <a:rPr sz="2000" spc="60" dirty="0">
                <a:latin typeface="Cambria"/>
                <a:cs typeface="Cambria"/>
              </a:rPr>
              <a:t>den</a:t>
            </a:r>
            <a:r>
              <a:rPr sz="2000" spc="145" dirty="0">
                <a:latin typeface="Cambria"/>
                <a:cs typeface="Cambria"/>
              </a:rPr>
              <a:t> </a:t>
            </a:r>
            <a:r>
              <a:rPr sz="2000" spc="15" dirty="0">
                <a:latin typeface="Cambria"/>
                <a:cs typeface="Cambria"/>
              </a:rPr>
              <a:t>nuvarande </a:t>
            </a:r>
            <a:r>
              <a:rPr sz="2000" spc="20" dirty="0">
                <a:latin typeface="Cambria"/>
                <a:cs typeface="Cambria"/>
              </a:rPr>
              <a:t> </a:t>
            </a:r>
            <a:r>
              <a:rPr sz="2000" spc="35" dirty="0">
                <a:latin typeface="Cambria"/>
                <a:cs typeface="Cambria"/>
              </a:rPr>
              <a:t>ordningen.</a:t>
            </a:r>
            <a:r>
              <a:rPr sz="2000" spc="145" dirty="0">
                <a:latin typeface="Cambria"/>
                <a:cs typeface="Cambria"/>
              </a:rPr>
              <a:t> </a:t>
            </a:r>
            <a:r>
              <a:rPr sz="2000" spc="20" dirty="0">
                <a:latin typeface="Cambria"/>
                <a:cs typeface="Cambria"/>
              </a:rPr>
              <a:t>Långt</a:t>
            </a:r>
            <a:r>
              <a:rPr sz="2000" spc="150" dirty="0">
                <a:latin typeface="Cambria"/>
                <a:cs typeface="Cambria"/>
              </a:rPr>
              <a:t> </a:t>
            </a:r>
            <a:r>
              <a:rPr sz="2000" spc="35" dirty="0">
                <a:latin typeface="Cambria"/>
                <a:cs typeface="Cambria"/>
              </a:rPr>
              <a:t>därifrån...</a:t>
            </a:r>
            <a:endParaRPr sz="2000">
              <a:latin typeface="Cambria"/>
              <a:cs typeface="Cambria"/>
            </a:endParaRPr>
          </a:p>
          <a:p>
            <a:pPr marL="159385" indent="-147320">
              <a:lnSpc>
                <a:spcPct val="100000"/>
              </a:lnSpc>
              <a:spcBef>
                <a:spcPts val="869"/>
              </a:spcBef>
              <a:buChar char="–"/>
              <a:tabLst>
                <a:tab pos="160020" algn="l"/>
              </a:tabLst>
            </a:pPr>
            <a:r>
              <a:rPr sz="1600" spc="-10" dirty="0">
                <a:latin typeface="Calibri"/>
                <a:cs typeface="Calibri"/>
              </a:rPr>
              <a:t>Universella Rättvisans</a:t>
            </a:r>
            <a:r>
              <a:rPr sz="1600" spc="-5" dirty="0">
                <a:latin typeface="Calibri"/>
                <a:cs typeface="Calibri"/>
              </a:rPr>
              <a:t> Hus</a:t>
            </a:r>
            <a:endParaRPr sz="1600">
              <a:latin typeface="Calibri"/>
              <a:cs typeface="Calibri"/>
            </a:endParaRPr>
          </a:p>
          <a:p>
            <a:pPr>
              <a:lnSpc>
                <a:spcPct val="100000"/>
              </a:lnSpc>
              <a:spcBef>
                <a:spcPts val="20"/>
              </a:spcBef>
              <a:buFont typeface="Calibri"/>
              <a:buChar char="–"/>
            </a:pPr>
            <a:endParaRPr sz="1800">
              <a:latin typeface="Calibri"/>
              <a:cs typeface="Calibri"/>
            </a:endParaRPr>
          </a:p>
          <a:p>
            <a:pPr marL="12700" marR="901065">
              <a:lnSpc>
                <a:spcPts val="2160"/>
              </a:lnSpc>
            </a:pPr>
            <a:r>
              <a:rPr sz="2000" spc="40" dirty="0">
                <a:latin typeface="Cambria"/>
                <a:cs typeface="Cambria"/>
              </a:rPr>
              <a:t>...till</a:t>
            </a:r>
            <a:r>
              <a:rPr sz="2000" spc="145" dirty="0">
                <a:latin typeface="Cambria"/>
                <a:cs typeface="Cambria"/>
              </a:rPr>
              <a:t> </a:t>
            </a:r>
            <a:r>
              <a:rPr sz="2000" spc="35" dirty="0">
                <a:latin typeface="Cambria"/>
                <a:cs typeface="Cambria"/>
              </a:rPr>
              <a:t>uppgiften</a:t>
            </a:r>
            <a:r>
              <a:rPr sz="2000" spc="145" dirty="0">
                <a:latin typeface="Cambria"/>
                <a:cs typeface="Cambria"/>
              </a:rPr>
              <a:t> </a:t>
            </a:r>
            <a:r>
              <a:rPr sz="2000" spc="25" dirty="0">
                <a:latin typeface="Cambria"/>
                <a:cs typeface="Cambria"/>
              </a:rPr>
              <a:t>att</a:t>
            </a:r>
            <a:r>
              <a:rPr sz="2000" spc="150" dirty="0">
                <a:latin typeface="Cambria"/>
                <a:cs typeface="Cambria"/>
              </a:rPr>
              <a:t> </a:t>
            </a:r>
            <a:r>
              <a:rPr sz="2000" spc="40" dirty="0">
                <a:latin typeface="Cambria"/>
                <a:cs typeface="Cambria"/>
              </a:rPr>
              <a:t>bygga</a:t>
            </a:r>
            <a:r>
              <a:rPr sz="2000" spc="145" dirty="0">
                <a:latin typeface="Cambria"/>
                <a:cs typeface="Cambria"/>
              </a:rPr>
              <a:t> </a:t>
            </a:r>
            <a:r>
              <a:rPr sz="2000" spc="50" dirty="0">
                <a:latin typeface="Cambria"/>
                <a:cs typeface="Cambria"/>
              </a:rPr>
              <a:t>en </a:t>
            </a:r>
            <a:r>
              <a:rPr sz="2000" spc="55" dirty="0">
                <a:latin typeface="Cambria"/>
                <a:cs typeface="Cambria"/>
              </a:rPr>
              <a:t> </a:t>
            </a:r>
            <a:r>
              <a:rPr sz="2000" spc="-10" dirty="0">
                <a:latin typeface="Cambria"/>
                <a:cs typeface="Cambria"/>
              </a:rPr>
              <a:t>världscivilisation</a:t>
            </a:r>
            <a:r>
              <a:rPr sz="2000" spc="145" dirty="0">
                <a:latin typeface="Cambria"/>
                <a:cs typeface="Cambria"/>
              </a:rPr>
              <a:t> </a:t>
            </a:r>
            <a:r>
              <a:rPr sz="2000" spc="25" dirty="0">
                <a:latin typeface="Cambria"/>
                <a:cs typeface="Cambria"/>
              </a:rPr>
              <a:t>grundad</a:t>
            </a:r>
            <a:r>
              <a:rPr sz="2000" spc="145" dirty="0">
                <a:latin typeface="Cambria"/>
                <a:cs typeface="Cambria"/>
              </a:rPr>
              <a:t> </a:t>
            </a:r>
            <a:r>
              <a:rPr sz="2000" spc="75" dirty="0">
                <a:latin typeface="Cambria"/>
                <a:cs typeface="Cambria"/>
              </a:rPr>
              <a:t>på</a:t>
            </a:r>
            <a:r>
              <a:rPr sz="2000" spc="145" dirty="0">
                <a:latin typeface="Cambria"/>
                <a:cs typeface="Cambria"/>
              </a:rPr>
              <a:t> </a:t>
            </a:r>
            <a:r>
              <a:rPr sz="2000" spc="95" dirty="0">
                <a:latin typeface="Cambria"/>
                <a:cs typeface="Cambria"/>
              </a:rPr>
              <a:t>de </a:t>
            </a:r>
            <a:r>
              <a:rPr sz="2000" spc="-425" dirty="0">
                <a:latin typeface="Cambria"/>
                <a:cs typeface="Cambria"/>
              </a:rPr>
              <a:t> </a:t>
            </a:r>
            <a:r>
              <a:rPr sz="2000" spc="40" dirty="0">
                <a:latin typeface="Cambria"/>
                <a:cs typeface="Cambria"/>
              </a:rPr>
              <a:t>gudomliga </a:t>
            </a:r>
            <a:r>
              <a:rPr sz="2000" spc="-20" dirty="0">
                <a:latin typeface="Cambria"/>
                <a:cs typeface="Cambria"/>
              </a:rPr>
              <a:t>lärorna</a:t>
            </a:r>
            <a:r>
              <a:rPr sz="2000" spc="-15" dirty="0">
                <a:latin typeface="Cambria"/>
                <a:cs typeface="Cambria"/>
              </a:rPr>
              <a:t> </a:t>
            </a:r>
            <a:r>
              <a:rPr sz="2000" spc="-45" dirty="0">
                <a:latin typeface="Cambria"/>
                <a:cs typeface="Cambria"/>
              </a:rPr>
              <a:t>kallar</a:t>
            </a:r>
            <a:r>
              <a:rPr sz="2000" spc="-40" dirty="0">
                <a:latin typeface="Cambria"/>
                <a:cs typeface="Cambria"/>
              </a:rPr>
              <a:t> </a:t>
            </a:r>
            <a:r>
              <a:rPr sz="2000" spc="75" dirty="0">
                <a:latin typeface="Cambria"/>
                <a:cs typeface="Cambria"/>
              </a:rPr>
              <a:t>Han </a:t>
            </a:r>
            <a:r>
              <a:rPr sz="2000" spc="80" dirty="0">
                <a:latin typeface="Cambria"/>
                <a:cs typeface="Cambria"/>
              </a:rPr>
              <a:t> </a:t>
            </a:r>
            <a:r>
              <a:rPr sz="2000" spc="10" dirty="0">
                <a:latin typeface="Cambria"/>
                <a:cs typeface="Cambria"/>
              </a:rPr>
              <a:t>(Bahá’u’lláh) </a:t>
            </a:r>
            <a:r>
              <a:rPr sz="2000" spc="-20" dirty="0">
                <a:latin typeface="Cambria"/>
                <a:cs typeface="Cambria"/>
              </a:rPr>
              <a:t>varje</a:t>
            </a:r>
            <a:r>
              <a:rPr sz="2000" spc="-15" dirty="0">
                <a:latin typeface="Cambria"/>
                <a:cs typeface="Cambria"/>
              </a:rPr>
              <a:t> </a:t>
            </a:r>
            <a:r>
              <a:rPr sz="2000" spc="70" dirty="0">
                <a:latin typeface="Cambria"/>
                <a:cs typeface="Cambria"/>
              </a:rPr>
              <a:t>medlem </a:t>
            </a:r>
            <a:r>
              <a:rPr sz="2000" spc="10" dirty="0">
                <a:latin typeface="Cambria"/>
                <a:cs typeface="Cambria"/>
              </a:rPr>
              <a:t>av </a:t>
            </a:r>
            <a:r>
              <a:rPr sz="2000" spc="15" dirty="0">
                <a:latin typeface="Cambria"/>
                <a:cs typeface="Cambria"/>
              </a:rPr>
              <a:t> </a:t>
            </a:r>
            <a:r>
              <a:rPr sz="2000" spc="30" dirty="0">
                <a:latin typeface="Cambria"/>
                <a:cs typeface="Cambria"/>
              </a:rPr>
              <a:t>människosläktet.</a:t>
            </a:r>
            <a:endParaRPr sz="2000">
              <a:latin typeface="Cambria"/>
              <a:cs typeface="Cambria"/>
            </a:endParaRPr>
          </a:p>
          <a:p>
            <a:pPr marL="159385" indent="-147320">
              <a:lnSpc>
                <a:spcPct val="100000"/>
              </a:lnSpc>
              <a:spcBef>
                <a:spcPts val="869"/>
              </a:spcBef>
              <a:buChar char="–"/>
              <a:tabLst>
                <a:tab pos="160020" algn="l"/>
              </a:tabLst>
            </a:pPr>
            <a:r>
              <a:rPr sz="1600" spc="-10" dirty="0">
                <a:latin typeface="Calibri"/>
                <a:cs typeface="Calibri"/>
              </a:rPr>
              <a:t>Universella Rättvisans</a:t>
            </a:r>
            <a:r>
              <a:rPr sz="1600" spc="-5" dirty="0">
                <a:latin typeface="Calibri"/>
                <a:cs typeface="Calibri"/>
              </a:rPr>
              <a:t> Hus</a:t>
            </a:r>
            <a:endParaRPr sz="1600">
              <a:latin typeface="Calibri"/>
              <a:cs typeface="Calibri"/>
            </a:endParaRPr>
          </a:p>
        </p:txBody>
      </p:sp>
      <p:pic>
        <p:nvPicPr>
          <p:cNvPr id="5" name="object 5"/>
          <p:cNvPicPr/>
          <p:nvPr/>
        </p:nvPicPr>
        <p:blipFill>
          <a:blip r:embed="rId4" cstate="print"/>
          <a:stretch>
            <a:fillRect/>
          </a:stretch>
        </p:blipFill>
        <p:spPr>
          <a:xfrm>
            <a:off x="6533359" y="1724339"/>
            <a:ext cx="3143611" cy="41465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5112" y="1188529"/>
            <a:ext cx="5570855" cy="1426845"/>
          </a:xfrm>
          <a:prstGeom prst="rect">
            <a:avLst/>
          </a:prstGeom>
        </p:spPr>
        <p:txBody>
          <a:bodyPr vert="horz" wrap="square" lIns="0" tIns="46990" rIns="0" bIns="0" rtlCol="0">
            <a:spAutoFit/>
          </a:bodyPr>
          <a:lstStyle/>
          <a:p>
            <a:pPr marL="12700" marR="5080">
              <a:lnSpc>
                <a:spcPts val="2160"/>
              </a:lnSpc>
              <a:spcBef>
                <a:spcPts val="370"/>
              </a:spcBef>
              <a:tabLst>
                <a:tab pos="437515" algn="l"/>
                <a:tab pos="470534" algn="l"/>
                <a:tab pos="570865" algn="l"/>
                <a:tab pos="1120140" algn="l"/>
                <a:tab pos="1254760" algn="l"/>
                <a:tab pos="1571625" algn="l"/>
                <a:tab pos="1911350" algn="l"/>
                <a:tab pos="2165350" algn="l"/>
                <a:tab pos="2211070" algn="l"/>
                <a:tab pos="2300605" algn="l"/>
                <a:tab pos="2482850" algn="l"/>
                <a:tab pos="2635885" algn="l"/>
                <a:tab pos="2853055" algn="l"/>
                <a:tab pos="3007995" algn="l"/>
                <a:tab pos="3100070" algn="l"/>
                <a:tab pos="3495675" algn="l"/>
                <a:tab pos="3745229" algn="l"/>
                <a:tab pos="3982085" algn="l"/>
                <a:tab pos="4125595" algn="l"/>
                <a:tab pos="4221480" algn="l"/>
                <a:tab pos="4361180" algn="l"/>
                <a:tab pos="4438650" algn="l"/>
                <a:tab pos="4791710" algn="l"/>
                <a:tab pos="5110480" algn="l"/>
                <a:tab pos="5180965" algn="l"/>
              </a:tabLst>
            </a:pPr>
            <a:r>
              <a:rPr spc="110" dirty="0"/>
              <a:t>D</a:t>
            </a:r>
            <a:r>
              <a:rPr spc="105" dirty="0"/>
              <a:t>e</a:t>
            </a:r>
            <a:r>
              <a:rPr spc="10" dirty="0"/>
              <a:t>t</a:t>
            </a:r>
            <a:r>
              <a:rPr dirty="0"/>
              <a:t>			</a:t>
            </a:r>
            <a:r>
              <a:rPr spc="-75" dirty="0"/>
              <a:t>k</a:t>
            </a:r>
            <a:r>
              <a:rPr spc="60" dirty="0"/>
              <a:t>a</a:t>
            </a:r>
            <a:r>
              <a:rPr dirty="0"/>
              <a:t>n	</a:t>
            </a:r>
            <a:r>
              <a:rPr spc="-85" dirty="0"/>
              <a:t>i</a:t>
            </a:r>
            <a:r>
              <a:rPr spc="125" dirty="0"/>
              <a:t>c</a:t>
            </a:r>
            <a:r>
              <a:rPr spc="-75" dirty="0"/>
              <a:t>k</a:t>
            </a:r>
            <a:r>
              <a:rPr spc="110" dirty="0"/>
              <a:t>e</a:t>
            </a:r>
            <a:r>
              <a:rPr spc="150" dirty="0"/>
              <a:t> </a:t>
            </a:r>
            <a:r>
              <a:rPr spc="-145" dirty="0"/>
              <a:t>r</a:t>
            </a:r>
            <a:r>
              <a:rPr spc="60" dirty="0"/>
              <a:t>å</a:t>
            </a:r>
            <a:r>
              <a:rPr spc="80" dirty="0"/>
              <a:t>d</a:t>
            </a:r>
            <a:r>
              <a:rPr spc="65" dirty="0"/>
              <a:t>a</a:t>
            </a:r>
            <a:r>
              <a:rPr dirty="0"/>
              <a:t>			n</a:t>
            </a:r>
            <a:r>
              <a:rPr spc="60" dirty="0"/>
              <a:t>å</a:t>
            </a:r>
            <a:r>
              <a:rPr spc="80" dirty="0"/>
              <a:t>g</a:t>
            </a:r>
            <a:r>
              <a:rPr spc="125" dirty="0"/>
              <a:t>o</a:t>
            </a:r>
            <a:r>
              <a:rPr spc="10" dirty="0"/>
              <a:t>t</a:t>
            </a:r>
            <a:r>
              <a:rPr dirty="0"/>
              <a:t>		</a:t>
            </a:r>
            <a:r>
              <a:rPr spc="65" dirty="0"/>
              <a:t>s</a:t>
            </a:r>
            <a:r>
              <a:rPr spc="125" dirty="0"/>
              <a:t>o</a:t>
            </a:r>
            <a:r>
              <a:rPr spc="110" dirty="0"/>
              <a:t>m</a:t>
            </a:r>
            <a:r>
              <a:rPr dirty="0"/>
              <a:t>	</a:t>
            </a:r>
            <a:r>
              <a:rPr spc="10" dirty="0"/>
              <a:t>h</a:t>
            </a:r>
            <a:r>
              <a:rPr spc="105" dirty="0"/>
              <a:t>e</a:t>
            </a:r>
            <a:r>
              <a:rPr spc="-90" dirty="0"/>
              <a:t>l</a:t>
            </a:r>
            <a:r>
              <a:rPr spc="65" dirty="0"/>
              <a:t>s</a:t>
            </a:r>
            <a:r>
              <a:rPr spc="10" dirty="0"/>
              <a:t>t</a:t>
            </a:r>
            <a:r>
              <a:rPr dirty="0"/>
              <a:t>		</a:t>
            </a:r>
            <a:r>
              <a:rPr spc="5" dirty="0"/>
              <a:t>t</a:t>
            </a:r>
            <a:r>
              <a:rPr spc="-45" dirty="0"/>
              <a:t>v</a:t>
            </a:r>
            <a:r>
              <a:rPr spc="-85" dirty="0"/>
              <a:t>i</a:t>
            </a:r>
            <a:r>
              <a:rPr spc="-45" dirty="0"/>
              <a:t>v</a:t>
            </a:r>
            <a:r>
              <a:rPr spc="105" dirty="0"/>
              <a:t>e</a:t>
            </a:r>
            <a:r>
              <a:rPr spc="-85" dirty="0"/>
              <a:t>l</a:t>
            </a:r>
            <a:r>
              <a:rPr dirty="0"/>
              <a:t>		</a:t>
            </a:r>
            <a:r>
              <a:rPr spc="125" dirty="0"/>
              <a:t>o</a:t>
            </a:r>
            <a:r>
              <a:rPr spc="55" dirty="0"/>
              <a:t>m  </a:t>
            </a:r>
            <a:r>
              <a:rPr spc="25" dirty="0"/>
              <a:t>att		</a:t>
            </a:r>
            <a:r>
              <a:rPr spc="5" dirty="0"/>
              <a:t>världens	</a:t>
            </a:r>
            <a:r>
              <a:rPr spc="35" dirty="0"/>
              <a:t>folk,		</a:t>
            </a:r>
            <a:r>
              <a:rPr spc="-30" dirty="0"/>
              <a:t>vilken	</a:t>
            </a:r>
            <a:r>
              <a:rPr spc="-5" dirty="0"/>
              <a:t>ras	</a:t>
            </a:r>
            <a:r>
              <a:rPr spc="-25" dirty="0"/>
              <a:t>eller		</a:t>
            </a:r>
            <a:r>
              <a:rPr spc="-10" dirty="0"/>
              <a:t>religion	</a:t>
            </a:r>
            <a:r>
              <a:rPr spc="95" dirty="0"/>
              <a:t>de </a:t>
            </a:r>
            <a:r>
              <a:rPr spc="100" dirty="0"/>
              <a:t> </a:t>
            </a:r>
            <a:r>
              <a:rPr spc="30" dirty="0"/>
              <a:t>än	</a:t>
            </a:r>
            <a:r>
              <a:rPr spc="-35" dirty="0"/>
              <a:t>tillhör,</a:t>
            </a:r>
            <a:r>
              <a:rPr spc="160" dirty="0"/>
              <a:t> </a:t>
            </a:r>
            <a:r>
              <a:rPr spc="15" dirty="0"/>
              <a:t>hämtar	</a:t>
            </a:r>
            <a:r>
              <a:rPr spc="-5" dirty="0"/>
              <a:t>sin	inspiration	</a:t>
            </a:r>
            <a:r>
              <a:rPr spc="-65" dirty="0"/>
              <a:t>ur		</a:t>
            </a:r>
            <a:r>
              <a:rPr spc="50" dirty="0"/>
              <a:t>en	</a:t>
            </a:r>
            <a:r>
              <a:rPr spc="65" dirty="0"/>
              <a:t>enda </a:t>
            </a:r>
            <a:r>
              <a:rPr spc="70" dirty="0"/>
              <a:t> </a:t>
            </a:r>
            <a:r>
              <a:rPr spc="20" dirty="0"/>
              <a:t>himmelsk		</a:t>
            </a:r>
            <a:r>
              <a:rPr spc="-25" dirty="0"/>
              <a:t>källa	</a:t>
            </a:r>
            <a:r>
              <a:rPr spc="85" dirty="0"/>
              <a:t>och	</a:t>
            </a:r>
            <a:r>
              <a:rPr spc="-40" dirty="0"/>
              <a:t>är	</a:t>
            </a:r>
            <a:r>
              <a:rPr spc="10" dirty="0"/>
              <a:t>undersåtar		</a:t>
            </a:r>
            <a:r>
              <a:rPr spc="-65" dirty="0"/>
              <a:t>till</a:t>
            </a:r>
          </a:p>
          <a:p>
            <a:pPr marL="12700">
              <a:lnSpc>
                <a:spcPts val="2120"/>
              </a:lnSpc>
              <a:tabLst>
                <a:tab pos="442595" algn="l"/>
                <a:tab pos="1158240" algn="l"/>
              </a:tabLst>
            </a:pPr>
            <a:r>
              <a:rPr spc="50" dirty="0"/>
              <a:t>en	</a:t>
            </a:r>
            <a:r>
              <a:rPr spc="65" dirty="0"/>
              <a:t>enda	</a:t>
            </a:r>
            <a:r>
              <a:rPr spc="114" dirty="0"/>
              <a:t>Gud.</a:t>
            </a:r>
          </a:p>
        </p:txBody>
      </p:sp>
      <p:sp>
        <p:nvSpPr>
          <p:cNvPr id="3" name="object 3"/>
          <p:cNvSpPr txBox="1"/>
          <p:nvPr/>
        </p:nvSpPr>
        <p:spPr>
          <a:xfrm>
            <a:off x="1635112" y="2660675"/>
            <a:ext cx="5577840" cy="1237615"/>
          </a:xfrm>
          <a:prstGeom prst="rect">
            <a:avLst/>
          </a:prstGeom>
        </p:spPr>
        <p:txBody>
          <a:bodyPr vert="horz" wrap="square" lIns="0" tIns="46990" rIns="0" bIns="0" rtlCol="0">
            <a:spAutoFit/>
          </a:bodyPr>
          <a:lstStyle/>
          <a:p>
            <a:pPr marL="12700" marR="5080">
              <a:lnSpc>
                <a:spcPts val="2160"/>
              </a:lnSpc>
              <a:spcBef>
                <a:spcPts val="370"/>
              </a:spcBef>
              <a:tabLst>
                <a:tab pos="1310005" algn="l"/>
                <a:tab pos="1685925" algn="l"/>
                <a:tab pos="2538095" algn="l"/>
                <a:tab pos="3673475" algn="l"/>
                <a:tab pos="4089400" algn="l"/>
                <a:tab pos="4529455" algn="l"/>
              </a:tabLst>
            </a:pPr>
            <a:r>
              <a:rPr sz="2000" spc="100" dirty="0">
                <a:latin typeface="Cambria"/>
                <a:cs typeface="Cambria"/>
              </a:rPr>
              <a:t>S</a:t>
            </a:r>
            <a:r>
              <a:rPr sz="2000" spc="-75" dirty="0">
                <a:latin typeface="Cambria"/>
                <a:cs typeface="Cambria"/>
              </a:rPr>
              <a:t>k</a:t>
            </a:r>
            <a:r>
              <a:rPr sz="2000" spc="-85" dirty="0">
                <a:latin typeface="Cambria"/>
                <a:cs typeface="Cambria"/>
              </a:rPr>
              <a:t>i</a:t>
            </a:r>
            <a:r>
              <a:rPr sz="2000" spc="-90" dirty="0">
                <a:latin typeface="Cambria"/>
                <a:cs typeface="Cambria"/>
              </a:rPr>
              <a:t>ll</a:t>
            </a:r>
            <a:r>
              <a:rPr sz="2000" dirty="0">
                <a:latin typeface="Cambria"/>
                <a:cs typeface="Cambria"/>
              </a:rPr>
              <a:t>n</a:t>
            </a:r>
            <a:r>
              <a:rPr sz="2000" spc="60" dirty="0">
                <a:latin typeface="Cambria"/>
                <a:cs typeface="Cambria"/>
              </a:rPr>
              <a:t>a</a:t>
            </a:r>
            <a:r>
              <a:rPr sz="2000" spc="80" dirty="0">
                <a:latin typeface="Cambria"/>
                <a:cs typeface="Cambria"/>
              </a:rPr>
              <a:t>d</a:t>
            </a:r>
            <a:r>
              <a:rPr sz="2000" spc="105" dirty="0">
                <a:latin typeface="Cambria"/>
                <a:cs typeface="Cambria"/>
              </a:rPr>
              <a:t>e</a:t>
            </a:r>
            <a:r>
              <a:rPr sz="2000" dirty="0">
                <a:latin typeface="Cambria"/>
                <a:cs typeface="Cambria"/>
              </a:rPr>
              <a:t>n	</a:t>
            </a:r>
            <a:r>
              <a:rPr sz="2000" spc="180" dirty="0">
                <a:latin typeface="Cambria"/>
                <a:cs typeface="Cambria"/>
              </a:rPr>
              <a:t>...</a:t>
            </a:r>
            <a:r>
              <a:rPr sz="2000" dirty="0">
                <a:latin typeface="Cambria"/>
                <a:cs typeface="Cambria"/>
              </a:rPr>
              <a:t>	</a:t>
            </a:r>
            <a:r>
              <a:rPr sz="2000" spc="110" dirty="0">
                <a:latin typeface="Cambria"/>
                <a:cs typeface="Cambria"/>
              </a:rPr>
              <a:t>m</a:t>
            </a:r>
            <a:r>
              <a:rPr sz="2000" spc="60" dirty="0">
                <a:latin typeface="Cambria"/>
                <a:cs typeface="Cambria"/>
              </a:rPr>
              <a:t>å</a:t>
            </a:r>
            <a:r>
              <a:rPr sz="2000" spc="65" dirty="0">
                <a:latin typeface="Cambria"/>
                <a:cs typeface="Cambria"/>
              </a:rPr>
              <a:t>s</a:t>
            </a:r>
            <a:r>
              <a:rPr sz="2000" spc="5" dirty="0">
                <a:latin typeface="Cambria"/>
                <a:cs typeface="Cambria"/>
              </a:rPr>
              <a:t>t</a:t>
            </a:r>
            <a:r>
              <a:rPr sz="2000" spc="110" dirty="0">
                <a:latin typeface="Cambria"/>
                <a:cs typeface="Cambria"/>
              </a:rPr>
              <a:t>e</a:t>
            </a:r>
            <a:r>
              <a:rPr sz="2000" dirty="0">
                <a:latin typeface="Cambria"/>
                <a:cs typeface="Cambria"/>
              </a:rPr>
              <a:t>	</a:t>
            </a:r>
            <a:r>
              <a:rPr sz="2000" spc="10" dirty="0">
                <a:latin typeface="Cambria"/>
                <a:cs typeface="Cambria"/>
              </a:rPr>
              <a:t>h</a:t>
            </a:r>
            <a:r>
              <a:rPr sz="2000" spc="60" dirty="0">
                <a:latin typeface="Cambria"/>
                <a:cs typeface="Cambria"/>
              </a:rPr>
              <a:t>ä</a:t>
            </a:r>
            <a:r>
              <a:rPr sz="2000" dirty="0">
                <a:latin typeface="Cambria"/>
                <a:cs typeface="Cambria"/>
              </a:rPr>
              <a:t>n</a:t>
            </a:r>
            <a:r>
              <a:rPr sz="2000" spc="25" dirty="0">
                <a:latin typeface="Cambria"/>
                <a:cs typeface="Cambria"/>
              </a:rPr>
              <a:t>f</a:t>
            </a:r>
            <a:r>
              <a:rPr sz="2000" spc="125" dirty="0">
                <a:latin typeface="Cambria"/>
                <a:cs typeface="Cambria"/>
              </a:rPr>
              <a:t>ö</a:t>
            </a:r>
            <a:r>
              <a:rPr sz="2000" spc="-145" dirty="0">
                <a:latin typeface="Cambria"/>
                <a:cs typeface="Cambria"/>
              </a:rPr>
              <a:t>r</a:t>
            </a:r>
            <a:r>
              <a:rPr sz="2000" spc="60" dirty="0">
                <a:latin typeface="Cambria"/>
                <a:cs typeface="Cambria"/>
              </a:rPr>
              <a:t>a</a:t>
            </a:r>
            <a:r>
              <a:rPr sz="2000" spc="65" dirty="0">
                <a:latin typeface="Cambria"/>
                <a:cs typeface="Cambria"/>
              </a:rPr>
              <a:t>s</a:t>
            </a:r>
            <a:r>
              <a:rPr sz="2000" dirty="0">
                <a:latin typeface="Cambria"/>
                <a:cs typeface="Cambria"/>
              </a:rPr>
              <a:t>	</a:t>
            </a:r>
            <a:r>
              <a:rPr sz="2000" spc="5" dirty="0">
                <a:latin typeface="Cambria"/>
                <a:cs typeface="Cambria"/>
              </a:rPr>
              <a:t>t</a:t>
            </a:r>
            <a:r>
              <a:rPr sz="2000" spc="-85" dirty="0">
                <a:latin typeface="Cambria"/>
                <a:cs typeface="Cambria"/>
              </a:rPr>
              <a:t>i</a:t>
            </a:r>
            <a:r>
              <a:rPr sz="2000" spc="-90" dirty="0">
                <a:latin typeface="Cambria"/>
                <a:cs typeface="Cambria"/>
              </a:rPr>
              <a:t>l</a:t>
            </a:r>
            <a:r>
              <a:rPr sz="2000" spc="-85" dirty="0">
                <a:latin typeface="Cambria"/>
                <a:cs typeface="Cambria"/>
              </a:rPr>
              <a:t>l</a:t>
            </a:r>
            <a:r>
              <a:rPr sz="2000" dirty="0">
                <a:latin typeface="Cambria"/>
                <a:cs typeface="Cambria"/>
              </a:rPr>
              <a:t>	</a:t>
            </a:r>
            <a:r>
              <a:rPr sz="2000" spc="80" dirty="0">
                <a:latin typeface="Cambria"/>
                <a:cs typeface="Cambria"/>
              </a:rPr>
              <a:t>d</a:t>
            </a:r>
            <a:r>
              <a:rPr sz="2000" spc="110" dirty="0">
                <a:latin typeface="Cambria"/>
                <a:cs typeface="Cambria"/>
              </a:rPr>
              <a:t>e</a:t>
            </a:r>
            <a:r>
              <a:rPr sz="2000" dirty="0">
                <a:latin typeface="Cambria"/>
                <a:cs typeface="Cambria"/>
              </a:rPr>
              <a:t>	</a:t>
            </a:r>
            <a:r>
              <a:rPr sz="2000" spc="65" dirty="0">
                <a:latin typeface="Cambria"/>
                <a:cs typeface="Cambria"/>
              </a:rPr>
              <a:t>s</a:t>
            </a:r>
            <a:r>
              <a:rPr sz="2000" spc="-75" dirty="0">
                <a:latin typeface="Cambria"/>
                <a:cs typeface="Cambria"/>
              </a:rPr>
              <a:t>k</a:t>
            </a:r>
            <a:r>
              <a:rPr sz="2000" spc="-85" dirty="0">
                <a:latin typeface="Cambria"/>
                <a:cs typeface="Cambria"/>
              </a:rPr>
              <a:t>i</a:t>
            </a:r>
            <a:r>
              <a:rPr sz="2000" spc="25" dirty="0">
                <a:latin typeface="Cambria"/>
                <a:cs typeface="Cambria"/>
              </a:rPr>
              <a:t>f</a:t>
            </a:r>
            <a:r>
              <a:rPr sz="2000" spc="5" dirty="0">
                <a:latin typeface="Cambria"/>
                <a:cs typeface="Cambria"/>
              </a:rPr>
              <a:t>t</a:t>
            </a:r>
            <a:r>
              <a:rPr sz="2000" spc="60" dirty="0">
                <a:latin typeface="Cambria"/>
                <a:cs typeface="Cambria"/>
              </a:rPr>
              <a:t>a</a:t>
            </a:r>
            <a:r>
              <a:rPr sz="2000" dirty="0">
                <a:latin typeface="Cambria"/>
                <a:cs typeface="Cambria"/>
              </a:rPr>
              <a:t>n</a:t>
            </a:r>
            <a:r>
              <a:rPr sz="2000" spc="80" dirty="0">
                <a:latin typeface="Cambria"/>
                <a:cs typeface="Cambria"/>
              </a:rPr>
              <a:t>d</a:t>
            </a:r>
            <a:r>
              <a:rPr sz="2000" spc="70" dirty="0">
                <a:latin typeface="Cambria"/>
                <a:cs typeface="Cambria"/>
              </a:rPr>
              <a:t>e  </a:t>
            </a:r>
            <a:r>
              <a:rPr sz="2000" spc="5" dirty="0">
                <a:latin typeface="Cambria"/>
                <a:cs typeface="Cambria"/>
              </a:rPr>
              <a:t>förutsättningar</a:t>
            </a:r>
            <a:r>
              <a:rPr sz="2000" spc="145" dirty="0">
                <a:latin typeface="Cambria"/>
                <a:cs typeface="Cambria"/>
              </a:rPr>
              <a:t> </a:t>
            </a:r>
            <a:r>
              <a:rPr sz="2000" spc="85" dirty="0">
                <a:latin typeface="Cambria"/>
                <a:cs typeface="Cambria"/>
              </a:rPr>
              <a:t>och</a:t>
            </a:r>
            <a:r>
              <a:rPr sz="2000" spc="150" dirty="0">
                <a:latin typeface="Cambria"/>
                <a:cs typeface="Cambria"/>
              </a:rPr>
              <a:t> </a:t>
            </a:r>
            <a:r>
              <a:rPr sz="2000" spc="45" dirty="0">
                <a:latin typeface="Cambria"/>
                <a:cs typeface="Cambria"/>
              </a:rPr>
              <a:t>behov</a:t>
            </a:r>
            <a:r>
              <a:rPr sz="2000" spc="150" dirty="0">
                <a:latin typeface="Cambria"/>
                <a:cs typeface="Cambria"/>
              </a:rPr>
              <a:t> </a:t>
            </a:r>
            <a:r>
              <a:rPr sz="2000" spc="100" dirty="0">
                <a:latin typeface="Cambria"/>
                <a:cs typeface="Cambria"/>
              </a:rPr>
              <a:t>som</a:t>
            </a:r>
            <a:r>
              <a:rPr sz="2000" spc="150" dirty="0">
                <a:latin typeface="Cambria"/>
                <a:cs typeface="Cambria"/>
              </a:rPr>
              <a:t> </a:t>
            </a:r>
            <a:r>
              <a:rPr sz="2000" spc="35" dirty="0">
                <a:latin typeface="Cambria"/>
                <a:cs typeface="Cambria"/>
              </a:rPr>
              <a:t>rådde</a:t>
            </a:r>
            <a:r>
              <a:rPr sz="2000" spc="145" dirty="0">
                <a:latin typeface="Cambria"/>
                <a:cs typeface="Cambria"/>
              </a:rPr>
              <a:t> </a:t>
            </a:r>
            <a:r>
              <a:rPr sz="2000" spc="10" dirty="0">
                <a:latin typeface="Cambria"/>
                <a:cs typeface="Cambria"/>
              </a:rPr>
              <a:t>under</a:t>
            </a:r>
            <a:endParaRPr sz="2000">
              <a:latin typeface="Cambria"/>
              <a:cs typeface="Cambria"/>
            </a:endParaRPr>
          </a:p>
          <a:p>
            <a:pPr marL="12700">
              <a:lnSpc>
                <a:spcPts val="2125"/>
              </a:lnSpc>
            </a:pPr>
            <a:r>
              <a:rPr sz="2000" spc="60" dirty="0">
                <a:latin typeface="Cambria"/>
                <a:cs typeface="Cambria"/>
              </a:rPr>
              <a:t>den</a:t>
            </a:r>
            <a:r>
              <a:rPr sz="2000" spc="140" dirty="0">
                <a:latin typeface="Cambria"/>
                <a:cs typeface="Cambria"/>
              </a:rPr>
              <a:t> </a:t>
            </a:r>
            <a:r>
              <a:rPr sz="2000" spc="10" dirty="0">
                <a:latin typeface="Cambria"/>
                <a:cs typeface="Cambria"/>
              </a:rPr>
              <a:t>tidsålder</a:t>
            </a:r>
            <a:r>
              <a:rPr sz="2000" spc="145" dirty="0">
                <a:latin typeface="Cambria"/>
                <a:cs typeface="Cambria"/>
              </a:rPr>
              <a:t> </a:t>
            </a:r>
            <a:r>
              <a:rPr sz="2000" spc="75" dirty="0">
                <a:latin typeface="Cambria"/>
                <a:cs typeface="Cambria"/>
              </a:rPr>
              <a:t>då</a:t>
            </a:r>
            <a:r>
              <a:rPr sz="2000" spc="140" dirty="0">
                <a:latin typeface="Cambria"/>
                <a:cs typeface="Cambria"/>
              </a:rPr>
              <a:t> </a:t>
            </a:r>
            <a:r>
              <a:rPr sz="2000" spc="95" dirty="0">
                <a:latin typeface="Cambria"/>
                <a:cs typeface="Cambria"/>
              </a:rPr>
              <a:t>de</a:t>
            </a:r>
            <a:r>
              <a:rPr sz="2000" spc="145" dirty="0">
                <a:latin typeface="Cambria"/>
                <a:cs typeface="Cambria"/>
              </a:rPr>
              <a:t> </a:t>
            </a:r>
            <a:r>
              <a:rPr sz="2000" spc="40" dirty="0">
                <a:latin typeface="Cambria"/>
                <a:cs typeface="Cambria"/>
              </a:rPr>
              <a:t>uppenbarades</a:t>
            </a:r>
            <a:r>
              <a:rPr sz="1100" spc="40" dirty="0">
                <a:latin typeface="Calibri"/>
                <a:cs typeface="Calibri"/>
              </a:rPr>
              <a:t>.</a:t>
            </a:r>
            <a:endParaRPr sz="1100">
              <a:latin typeface="Calibri"/>
              <a:cs typeface="Calibri"/>
            </a:endParaRPr>
          </a:p>
          <a:p>
            <a:pPr marL="12700">
              <a:lnSpc>
                <a:spcPct val="100000"/>
              </a:lnSpc>
              <a:spcBef>
                <a:spcPts val="910"/>
              </a:spcBef>
            </a:pPr>
            <a:r>
              <a:rPr sz="1600" spc="-5" dirty="0">
                <a:latin typeface="Calibri"/>
                <a:cs typeface="Calibri"/>
              </a:rPr>
              <a:t>–</a:t>
            </a:r>
            <a:r>
              <a:rPr sz="1600" spc="-20" dirty="0">
                <a:latin typeface="Calibri"/>
                <a:cs typeface="Calibri"/>
              </a:rPr>
              <a:t> </a:t>
            </a:r>
            <a:r>
              <a:rPr sz="1600" spc="-10" dirty="0">
                <a:latin typeface="Calibri"/>
                <a:cs typeface="Calibri"/>
              </a:rPr>
              <a:t>Bahá’u’lláh</a:t>
            </a:r>
            <a:endParaRPr sz="1600">
              <a:latin typeface="Calibri"/>
              <a:cs typeface="Calibri"/>
            </a:endParaRPr>
          </a:p>
        </p:txBody>
      </p:sp>
      <p:pic>
        <p:nvPicPr>
          <p:cNvPr id="4" name="object 4"/>
          <p:cNvPicPr/>
          <p:nvPr/>
        </p:nvPicPr>
        <p:blipFill>
          <a:blip r:embed="rId3" cstate="print"/>
          <a:stretch>
            <a:fillRect/>
          </a:stretch>
        </p:blipFill>
        <p:spPr>
          <a:xfrm>
            <a:off x="1450285" y="360715"/>
            <a:ext cx="2680868" cy="322746"/>
          </a:xfrm>
          <a:prstGeom prst="rect">
            <a:avLst/>
          </a:prstGeom>
        </p:spPr>
      </p:pic>
      <p:pic>
        <p:nvPicPr>
          <p:cNvPr id="5" name="object 5"/>
          <p:cNvPicPr/>
          <p:nvPr/>
        </p:nvPicPr>
        <p:blipFill>
          <a:blip r:embed="rId4" cstate="print"/>
          <a:stretch>
            <a:fillRect/>
          </a:stretch>
        </p:blipFill>
        <p:spPr>
          <a:xfrm>
            <a:off x="1776806" y="5013362"/>
            <a:ext cx="1104301" cy="1524697"/>
          </a:xfrm>
          <a:prstGeom prst="rect">
            <a:avLst/>
          </a:prstGeom>
        </p:spPr>
      </p:pic>
      <p:pic>
        <p:nvPicPr>
          <p:cNvPr id="6" name="object 6"/>
          <p:cNvPicPr/>
          <p:nvPr/>
        </p:nvPicPr>
        <p:blipFill>
          <a:blip r:embed="rId5" cstate="print"/>
          <a:stretch>
            <a:fillRect/>
          </a:stretch>
        </p:blipFill>
        <p:spPr>
          <a:xfrm>
            <a:off x="3118434" y="4514291"/>
            <a:ext cx="2068316" cy="2165776"/>
          </a:xfrm>
          <a:prstGeom prst="rect">
            <a:avLst/>
          </a:prstGeom>
        </p:spPr>
      </p:pic>
      <p:grpSp>
        <p:nvGrpSpPr>
          <p:cNvPr id="7" name="object 7"/>
          <p:cNvGrpSpPr/>
          <p:nvPr/>
        </p:nvGrpSpPr>
        <p:grpSpPr>
          <a:xfrm>
            <a:off x="5519254" y="1164780"/>
            <a:ext cx="4862830" cy="5373370"/>
            <a:chOff x="5519254" y="1164780"/>
            <a:chExt cx="4862830" cy="5373370"/>
          </a:xfrm>
        </p:grpSpPr>
        <p:pic>
          <p:nvPicPr>
            <p:cNvPr id="8" name="object 8"/>
            <p:cNvPicPr/>
            <p:nvPr/>
          </p:nvPicPr>
          <p:blipFill>
            <a:blip r:embed="rId6" cstate="print"/>
            <a:stretch>
              <a:fillRect/>
            </a:stretch>
          </p:blipFill>
          <p:spPr>
            <a:xfrm>
              <a:off x="6530390" y="1164780"/>
              <a:ext cx="3851402" cy="2942471"/>
            </a:xfrm>
            <a:prstGeom prst="rect">
              <a:avLst/>
            </a:prstGeom>
          </p:spPr>
        </p:pic>
        <p:pic>
          <p:nvPicPr>
            <p:cNvPr id="9" name="object 9"/>
            <p:cNvPicPr/>
            <p:nvPr/>
          </p:nvPicPr>
          <p:blipFill>
            <a:blip r:embed="rId7" cstate="print"/>
            <a:stretch>
              <a:fillRect/>
            </a:stretch>
          </p:blipFill>
          <p:spPr>
            <a:xfrm>
              <a:off x="5519254" y="3996613"/>
              <a:ext cx="1694289" cy="2541434"/>
            </a:xfrm>
            <a:prstGeom prst="rect">
              <a:avLst/>
            </a:prstGeom>
          </p:spPr>
        </p:pic>
      </p:grpSp>
      <p:pic>
        <p:nvPicPr>
          <p:cNvPr id="10" name="object 10"/>
          <p:cNvPicPr/>
          <p:nvPr/>
        </p:nvPicPr>
        <p:blipFill>
          <a:blip r:embed="rId8" cstate="print"/>
          <a:stretch>
            <a:fillRect/>
          </a:stretch>
        </p:blipFill>
        <p:spPr>
          <a:xfrm>
            <a:off x="7408544" y="4656302"/>
            <a:ext cx="2508999" cy="18817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5112" y="1366811"/>
            <a:ext cx="4537710" cy="1152525"/>
          </a:xfrm>
          <a:prstGeom prst="rect">
            <a:avLst/>
          </a:prstGeom>
        </p:spPr>
        <p:txBody>
          <a:bodyPr vert="horz" wrap="square" lIns="0" tIns="46990" rIns="0" bIns="0" rtlCol="0">
            <a:spAutoFit/>
          </a:bodyPr>
          <a:lstStyle/>
          <a:p>
            <a:pPr marL="12700" marR="5080">
              <a:lnSpc>
                <a:spcPts val="2160"/>
              </a:lnSpc>
              <a:spcBef>
                <a:spcPts val="370"/>
              </a:spcBef>
            </a:pPr>
            <a:r>
              <a:rPr spc="-50" dirty="0"/>
              <a:t>En</a:t>
            </a:r>
            <a:r>
              <a:rPr spc="-45" dirty="0"/>
              <a:t> </a:t>
            </a:r>
            <a:r>
              <a:rPr spc="10" dirty="0"/>
              <a:t>av </a:t>
            </a:r>
            <a:r>
              <a:rPr spc="30" dirty="0"/>
              <a:t>Bahá’u’lláhs </a:t>
            </a:r>
            <a:r>
              <a:rPr spc="10" dirty="0"/>
              <a:t>lärosatser </a:t>
            </a:r>
            <a:r>
              <a:rPr spc="-40" dirty="0"/>
              <a:t>är</a:t>
            </a:r>
            <a:r>
              <a:rPr spc="-35" dirty="0"/>
              <a:t> </a:t>
            </a:r>
            <a:r>
              <a:rPr spc="25" dirty="0"/>
              <a:t>att </a:t>
            </a:r>
            <a:r>
              <a:rPr spc="30" dirty="0"/>
              <a:t> </a:t>
            </a:r>
            <a:r>
              <a:rPr spc="-10" dirty="0"/>
              <a:t>religion</a:t>
            </a:r>
            <a:r>
              <a:rPr spc="145" dirty="0"/>
              <a:t> </a:t>
            </a:r>
            <a:r>
              <a:rPr spc="70" dirty="0"/>
              <a:t>måste</a:t>
            </a:r>
            <a:r>
              <a:rPr spc="150" dirty="0"/>
              <a:t> </a:t>
            </a:r>
            <a:r>
              <a:rPr spc="-15" dirty="0"/>
              <a:t>vara</a:t>
            </a:r>
            <a:r>
              <a:rPr spc="150" dirty="0"/>
              <a:t> </a:t>
            </a:r>
            <a:r>
              <a:rPr spc="-80" dirty="0"/>
              <a:t>i</a:t>
            </a:r>
            <a:r>
              <a:rPr spc="150" dirty="0"/>
              <a:t> </a:t>
            </a:r>
            <a:r>
              <a:rPr spc="45" dirty="0"/>
              <a:t>överensstämmelse </a:t>
            </a:r>
            <a:r>
              <a:rPr spc="-425" dirty="0"/>
              <a:t> </a:t>
            </a:r>
            <a:r>
              <a:rPr spc="100" dirty="0"/>
              <a:t>med</a:t>
            </a:r>
            <a:r>
              <a:rPr spc="145" dirty="0"/>
              <a:t> </a:t>
            </a:r>
            <a:r>
              <a:rPr spc="35" dirty="0"/>
              <a:t>vetenskap</a:t>
            </a:r>
            <a:r>
              <a:rPr spc="150" dirty="0"/>
              <a:t> </a:t>
            </a:r>
            <a:r>
              <a:rPr spc="85" dirty="0"/>
              <a:t>och</a:t>
            </a:r>
            <a:r>
              <a:rPr spc="150" dirty="0"/>
              <a:t> </a:t>
            </a:r>
            <a:r>
              <a:rPr spc="5" dirty="0"/>
              <a:t>förnuft</a:t>
            </a:r>
            <a:r>
              <a:rPr spc="150" dirty="0"/>
              <a:t> </a:t>
            </a:r>
            <a:r>
              <a:rPr spc="65" dirty="0"/>
              <a:t>så</a:t>
            </a:r>
            <a:r>
              <a:rPr spc="145" dirty="0"/>
              <a:t> </a:t>
            </a:r>
            <a:r>
              <a:rPr spc="25" dirty="0"/>
              <a:t>att</a:t>
            </a:r>
            <a:r>
              <a:rPr spc="150" dirty="0"/>
              <a:t> </a:t>
            </a:r>
            <a:r>
              <a:rPr spc="60" dirty="0"/>
              <a:t>den </a:t>
            </a:r>
            <a:r>
              <a:rPr spc="65" dirty="0"/>
              <a:t> </a:t>
            </a:r>
            <a:r>
              <a:rPr spc="-5" dirty="0"/>
              <a:t>kan</a:t>
            </a:r>
            <a:r>
              <a:rPr spc="145" dirty="0"/>
              <a:t> </a:t>
            </a:r>
            <a:r>
              <a:rPr spc="10" dirty="0"/>
              <a:t>påverka</a:t>
            </a:r>
            <a:r>
              <a:rPr spc="150" dirty="0"/>
              <a:t> </a:t>
            </a:r>
            <a:r>
              <a:rPr spc="10" dirty="0"/>
              <a:t>människors</a:t>
            </a:r>
            <a:r>
              <a:rPr spc="150" dirty="0"/>
              <a:t> </a:t>
            </a:r>
            <a:r>
              <a:rPr spc="10" dirty="0"/>
              <a:t>hjärtan.</a:t>
            </a:r>
          </a:p>
        </p:txBody>
      </p:sp>
      <p:sp>
        <p:nvSpPr>
          <p:cNvPr id="3" name="object 3"/>
          <p:cNvSpPr txBox="1"/>
          <p:nvPr/>
        </p:nvSpPr>
        <p:spPr>
          <a:xfrm>
            <a:off x="1635112" y="2609227"/>
            <a:ext cx="4472940" cy="3663950"/>
          </a:xfrm>
          <a:prstGeom prst="rect">
            <a:avLst/>
          </a:prstGeom>
        </p:spPr>
        <p:txBody>
          <a:bodyPr vert="horz" wrap="square" lIns="0" tIns="12700" rIns="0" bIns="0" rtlCol="0">
            <a:spAutoFit/>
          </a:bodyPr>
          <a:lstStyle/>
          <a:p>
            <a:pPr marL="159385" indent="-147320">
              <a:lnSpc>
                <a:spcPct val="100000"/>
              </a:lnSpc>
              <a:spcBef>
                <a:spcPts val="100"/>
              </a:spcBef>
              <a:buChar char="–"/>
              <a:tabLst>
                <a:tab pos="160020" algn="l"/>
              </a:tabLst>
            </a:pPr>
            <a:r>
              <a:rPr sz="1600" spc="-15" dirty="0">
                <a:latin typeface="Calibri"/>
                <a:cs typeface="Calibri"/>
              </a:rPr>
              <a:t>‘Abdu’l-Bahá</a:t>
            </a:r>
            <a:endParaRPr sz="1600">
              <a:latin typeface="Calibri"/>
              <a:cs typeface="Calibri"/>
            </a:endParaRPr>
          </a:p>
          <a:p>
            <a:pPr>
              <a:lnSpc>
                <a:spcPct val="100000"/>
              </a:lnSpc>
              <a:spcBef>
                <a:spcPts val="40"/>
              </a:spcBef>
              <a:buFont typeface="Calibri"/>
              <a:buChar char="–"/>
            </a:pPr>
            <a:endParaRPr sz="1900">
              <a:latin typeface="Calibri"/>
              <a:cs typeface="Calibri"/>
            </a:endParaRPr>
          </a:p>
          <a:p>
            <a:pPr marL="12700" marR="5080">
              <a:lnSpc>
                <a:spcPts val="2160"/>
              </a:lnSpc>
            </a:pPr>
            <a:r>
              <a:rPr sz="2000" spc="114" dirty="0">
                <a:latin typeface="Cambria"/>
                <a:cs typeface="Cambria"/>
              </a:rPr>
              <a:t>Men </a:t>
            </a:r>
            <a:r>
              <a:rPr sz="2000" spc="100" dirty="0">
                <a:latin typeface="Cambria"/>
                <a:cs typeface="Cambria"/>
              </a:rPr>
              <a:t>med </a:t>
            </a:r>
            <a:r>
              <a:rPr sz="2000" spc="-10" dirty="0">
                <a:latin typeface="Cambria"/>
                <a:cs typeface="Cambria"/>
              </a:rPr>
              <a:t>religion</a:t>
            </a:r>
            <a:r>
              <a:rPr sz="2000" spc="-5" dirty="0">
                <a:latin typeface="Cambria"/>
                <a:cs typeface="Cambria"/>
              </a:rPr>
              <a:t> </a:t>
            </a:r>
            <a:r>
              <a:rPr sz="2000" spc="70" dirty="0">
                <a:latin typeface="Cambria"/>
                <a:cs typeface="Cambria"/>
              </a:rPr>
              <a:t>menas </a:t>
            </a:r>
            <a:r>
              <a:rPr sz="2000" spc="65" dirty="0">
                <a:latin typeface="Cambria"/>
                <a:cs typeface="Cambria"/>
              </a:rPr>
              <a:t>det </a:t>
            </a:r>
            <a:r>
              <a:rPr sz="2000" spc="100" dirty="0">
                <a:latin typeface="Cambria"/>
                <a:cs typeface="Cambria"/>
              </a:rPr>
              <a:t>som </a:t>
            </a:r>
            <a:r>
              <a:rPr sz="2000" spc="55" dirty="0">
                <a:latin typeface="Cambria"/>
                <a:cs typeface="Cambria"/>
              </a:rPr>
              <a:t>man </a:t>
            </a:r>
            <a:r>
              <a:rPr sz="2000" spc="-430" dirty="0">
                <a:latin typeface="Cambria"/>
                <a:cs typeface="Cambria"/>
              </a:rPr>
              <a:t> </a:t>
            </a:r>
            <a:r>
              <a:rPr sz="2000" spc="35" dirty="0">
                <a:latin typeface="Cambria"/>
                <a:cs typeface="Cambria"/>
              </a:rPr>
              <a:t>kommit</a:t>
            </a:r>
            <a:r>
              <a:rPr sz="2000" spc="140" dirty="0">
                <a:latin typeface="Cambria"/>
                <a:cs typeface="Cambria"/>
              </a:rPr>
              <a:t> </a:t>
            </a:r>
            <a:r>
              <a:rPr sz="2000" spc="10" dirty="0">
                <a:latin typeface="Cambria"/>
                <a:cs typeface="Cambria"/>
              </a:rPr>
              <a:t>fram</a:t>
            </a:r>
            <a:r>
              <a:rPr sz="2000" spc="140" dirty="0">
                <a:latin typeface="Cambria"/>
                <a:cs typeface="Cambria"/>
              </a:rPr>
              <a:t> </a:t>
            </a:r>
            <a:r>
              <a:rPr sz="2000" spc="-65" dirty="0">
                <a:latin typeface="Cambria"/>
                <a:cs typeface="Cambria"/>
              </a:rPr>
              <a:t>till</a:t>
            </a:r>
            <a:r>
              <a:rPr sz="2000" spc="145" dirty="0">
                <a:latin typeface="Cambria"/>
                <a:cs typeface="Cambria"/>
              </a:rPr>
              <a:t> </a:t>
            </a:r>
            <a:r>
              <a:rPr sz="2000" spc="85" dirty="0">
                <a:latin typeface="Cambria"/>
                <a:cs typeface="Cambria"/>
              </a:rPr>
              <a:t>genom</a:t>
            </a:r>
            <a:r>
              <a:rPr sz="2000" spc="140" dirty="0">
                <a:latin typeface="Cambria"/>
                <a:cs typeface="Cambria"/>
              </a:rPr>
              <a:t> </a:t>
            </a:r>
            <a:r>
              <a:rPr sz="2000" spc="15" dirty="0">
                <a:latin typeface="Cambria"/>
                <a:cs typeface="Cambria"/>
              </a:rPr>
              <a:t>undersökning </a:t>
            </a:r>
            <a:r>
              <a:rPr sz="2000" spc="20" dirty="0">
                <a:latin typeface="Cambria"/>
                <a:cs typeface="Cambria"/>
              </a:rPr>
              <a:t> </a:t>
            </a:r>
            <a:r>
              <a:rPr sz="2000" spc="85" dirty="0">
                <a:latin typeface="Cambria"/>
                <a:cs typeface="Cambria"/>
              </a:rPr>
              <a:t>och</a:t>
            </a:r>
            <a:r>
              <a:rPr sz="2000" spc="145" dirty="0">
                <a:latin typeface="Cambria"/>
                <a:cs typeface="Cambria"/>
              </a:rPr>
              <a:t> </a:t>
            </a:r>
            <a:r>
              <a:rPr sz="2000" spc="15" dirty="0">
                <a:latin typeface="Cambria"/>
                <a:cs typeface="Cambria"/>
              </a:rPr>
              <a:t>ej</a:t>
            </a:r>
            <a:r>
              <a:rPr sz="2000" spc="150" dirty="0">
                <a:latin typeface="Cambria"/>
                <a:cs typeface="Cambria"/>
              </a:rPr>
              <a:t> </a:t>
            </a:r>
            <a:r>
              <a:rPr sz="2000" spc="65" dirty="0">
                <a:latin typeface="Cambria"/>
                <a:cs typeface="Cambria"/>
              </a:rPr>
              <a:t>det</a:t>
            </a:r>
            <a:r>
              <a:rPr sz="2000" spc="145" dirty="0">
                <a:latin typeface="Cambria"/>
                <a:cs typeface="Cambria"/>
              </a:rPr>
              <a:t> </a:t>
            </a:r>
            <a:r>
              <a:rPr sz="2000" spc="100" dirty="0">
                <a:latin typeface="Cambria"/>
                <a:cs typeface="Cambria"/>
              </a:rPr>
              <a:t>som</a:t>
            </a:r>
            <a:r>
              <a:rPr sz="2000" spc="150" dirty="0">
                <a:latin typeface="Cambria"/>
                <a:cs typeface="Cambria"/>
              </a:rPr>
              <a:t> </a:t>
            </a:r>
            <a:r>
              <a:rPr sz="2000" spc="-40" dirty="0">
                <a:latin typeface="Cambria"/>
                <a:cs typeface="Cambria"/>
              </a:rPr>
              <a:t>är</a:t>
            </a:r>
            <a:r>
              <a:rPr sz="2000" spc="145" dirty="0">
                <a:latin typeface="Cambria"/>
                <a:cs typeface="Cambria"/>
              </a:rPr>
              <a:t> </a:t>
            </a:r>
            <a:r>
              <a:rPr sz="2000" spc="15" dirty="0">
                <a:latin typeface="Cambria"/>
                <a:cs typeface="Cambria"/>
              </a:rPr>
              <a:t>grundat</a:t>
            </a:r>
            <a:r>
              <a:rPr sz="2000" spc="150" dirty="0">
                <a:latin typeface="Cambria"/>
                <a:cs typeface="Cambria"/>
              </a:rPr>
              <a:t> </a:t>
            </a:r>
            <a:r>
              <a:rPr sz="2000" spc="75" dirty="0">
                <a:latin typeface="Cambria"/>
                <a:cs typeface="Cambria"/>
              </a:rPr>
              <a:t>på</a:t>
            </a:r>
            <a:r>
              <a:rPr sz="2000" spc="150" dirty="0">
                <a:latin typeface="Cambria"/>
                <a:cs typeface="Cambria"/>
              </a:rPr>
              <a:t> </a:t>
            </a:r>
            <a:r>
              <a:rPr sz="2000" spc="5" dirty="0">
                <a:latin typeface="Cambria"/>
                <a:cs typeface="Cambria"/>
              </a:rPr>
              <a:t>enbart </a:t>
            </a:r>
            <a:r>
              <a:rPr sz="2000" spc="10" dirty="0">
                <a:latin typeface="Cambria"/>
                <a:cs typeface="Cambria"/>
              </a:rPr>
              <a:t> </a:t>
            </a:r>
            <a:r>
              <a:rPr sz="2000" spc="45" dirty="0">
                <a:latin typeface="Cambria"/>
                <a:cs typeface="Cambria"/>
              </a:rPr>
              <a:t>efterhärmning,...</a:t>
            </a:r>
            <a:r>
              <a:rPr sz="1100" spc="45" dirty="0">
                <a:latin typeface="Calibri"/>
                <a:cs typeface="Calibri"/>
              </a:rPr>
              <a:t>.</a:t>
            </a:r>
            <a:endParaRPr sz="1100">
              <a:latin typeface="Calibri"/>
              <a:cs typeface="Calibri"/>
            </a:endParaRPr>
          </a:p>
          <a:p>
            <a:pPr marL="159385" indent="-147320">
              <a:lnSpc>
                <a:spcPct val="100000"/>
              </a:lnSpc>
              <a:spcBef>
                <a:spcPts val="869"/>
              </a:spcBef>
              <a:buChar char="–"/>
              <a:tabLst>
                <a:tab pos="160020" algn="l"/>
              </a:tabLst>
            </a:pPr>
            <a:r>
              <a:rPr sz="1600" spc="-15" dirty="0">
                <a:latin typeface="Calibri"/>
                <a:cs typeface="Calibri"/>
              </a:rPr>
              <a:t>‘Abdu’l-Bahá</a:t>
            </a:r>
            <a:endParaRPr sz="1600">
              <a:latin typeface="Calibri"/>
              <a:cs typeface="Calibri"/>
            </a:endParaRPr>
          </a:p>
          <a:p>
            <a:pPr>
              <a:lnSpc>
                <a:spcPct val="100000"/>
              </a:lnSpc>
              <a:buFont typeface="Calibri"/>
              <a:buChar char="–"/>
            </a:pPr>
            <a:endParaRPr sz="1600">
              <a:latin typeface="Calibri"/>
              <a:cs typeface="Calibri"/>
            </a:endParaRPr>
          </a:p>
          <a:p>
            <a:pPr>
              <a:lnSpc>
                <a:spcPct val="100000"/>
              </a:lnSpc>
              <a:spcBef>
                <a:spcPts val="5"/>
              </a:spcBef>
              <a:buFont typeface="Calibri"/>
              <a:buChar char="–"/>
            </a:pPr>
            <a:endParaRPr sz="1400">
              <a:latin typeface="Calibri"/>
              <a:cs typeface="Calibri"/>
            </a:endParaRPr>
          </a:p>
          <a:p>
            <a:pPr marL="12700" marR="873760">
              <a:lnSpc>
                <a:spcPts val="2160"/>
              </a:lnSpc>
            </a:pPr>
            <a:r>
              <a:rPr sz="2000" spc="95" dirty="0">
                <a:latin typeface="Cambria"/>
                <a:cs typeface="Cambria"/>
              </a:rPr>
              <a:t>...sann </a:t>
            </a:r>
            <a:r>
              <a:rPr sz="2000" spc="-10" dirty="0">
                <a:latin typeface="Cambria"/>
                <a:cs typeface="Cambria"/>
              </a:rPr>
              <a:t>religion</a:t>
            </a:r>
            <a:r>
              <a:rPr sz="2000" spc="-5" dirty="0">
                <a:latin typeface="Cambria"/>
                <a:cs typeface="Cambria"/>
              </a:rPr>
              <a:t> </a:t>
            </a:r>
            <a:r>
              <a:rPr sz="2000" spc="10" dirty="0">
                <a:latin typeface="Cambria"/>
                <a:cs typeface="Cambria"/>
              </a:rPr>
              <a:t>känns </a:t>
            </a:r>
            <a:r>
              <a:rPr sz="2000" spc="25" dirty="0">
                <a:latin typeface="Cambria"/>
                <a:cs typeface="Cambria"/>
              </a:rPr>
              <a:t>igen </a:t>
            </a:r>
            <a:r>
              <a:rPr sz="2000" spc="30" dirty="0">
                <a:latin typeface="Cambria"/>
                <a:cs typeface="Cambria"/>
              </a:rPr>
              <a:t> </a:t>
            </a:r>
            <a:r>
              <a:rPr sz="2000" spc="85" dirty="0">
                <a:latin typeface="Cambria"/>
                <a:cs typeface="Cambria"/>
              </a:rPr>
              <a:t>genom </a:t>
            </a:r>
            <a:r>
              <a:rPr sz="2000" spc="80" dirty="0">
                <a:latin typeface="Cambria"/>
                <a:cs typeface="Cambria"/>
              </a:rPr>
              <a:t>dess </a:t>
            </a:r>
            <a:r>
              <a:rPr sz="2000" spc="-30" dirty="0">
                <a:latin typeface="Cambria"/>
                <a:cs typeface="Cambria"/>
              </a:rPr>
              <a:t>frukter</a:t>
            </a:r>
            <a:r>
              <a:rPr sz="2000" spc="-25" dirty="0">
                <a:latin typeface="Cambria"/>
                <a:cs typeface="Cambria"/>
              </a:rPr>
              <a:t> </a:t>
            </a:r>
            <a:r>
              <a:rPr sz="2000" dirty="0">
                <a:latin typeface="Cambria"/>
                <a:cs typeface="Cambria"/>
              </a:rPr>
              <a:t>– </a:t>
            </a:r>
            <a:r>
              <a:rPr sz="2000" spc="40" dirty="0">
                <a:latin typeface="Cambria"/>
                <a:cs typeface="Cambria"/>
              </a:rPr>
              <a:t>förmågan </a:t>
            </a:r>
            <a:r>
              <a:rPr sz="2000" spc="-430" dirty="0">
                <a:latin typeface="Cambria"/>
                <a:cs typeface="Cambria"/>
              </a:rPr>
              <a:t> </a:t>
            </a:r>
            <a:r>
              <a:rPr sz="2000" spc="25" dirty="0">
                <a:latin typeface="Cambria"/>
                <a:cs typeface="Cambria"/>
              </a:rPr>
              <a:t>att</a:t>
            </a:r>
            <a:r>
              <a:rPr sz="2000" spc="145" dirty="0">
                <a:latin typeface="Cambria"/>
                <a:cs typeface="Cambria"/>
              </a:rPr>
              <a:t> </a:t>
            </a:r>
            <a:r>
              <a:rPr sz="2000" spc="495" dirty="0">
                <a:latin typeface="Cambria"/>
                <a:cs typeface="Cambria"/>
              </a:rPr>
              <a:t>…</a:t>
            </a:r>
            <a:r>
              <a:rPr sz="2000" spc="145" dirty="0">
                <a:latin typeface="Cambria"/>
                <a:cs typeface="Cambria"/>
              </a:rPr>
              <a:t> </a:t>
            </a:r>
            <a:r>
              <a:rPr sz="2000" spc="5" dirty="0">
                <a:latin typeface="Cambria"/>
                <a:cs typeface="Cambria"/>
              </a:rPr>
              <a:t>främja</a:t>
            </a:r>
            <a:r>
              <a:rPr sz="2000" spc="150" dirty="0">
                <a:latin typeface="Cambria"/>
                <a:cs typeface="Cambria"/>
              </a:rPr>
              <a:t> </a:t>
            </a:r>
            <a:r>
              <a:rPr sz="2000" spc="15" dirty="0">
                <a:latin typeface="Cambria"/>
                <a:cs typeface="Cambria"/>
              </a:rPr>
              <a:t>fred</a:t>
            </a:r>
            <a:r>
              <a:rPr sz="2000" spc="145" dirty="0">
                <a:latin typeface="Cambria"/>
                <a:cs typeface="Cambria"/>
              </a:rPr>
              <a:t> </a:t>
            </a:r>
            <a:r>
              <a:rPr sz="2000" spc="85" dirty="0">
                <a:latin typeface="Cambria"/>
                <a:cs typeface="Cambria"/>
              </a:rPr>
              <a:t>och</a:t>
            </a:r>
            <a:r>
              <a:rPr sz="2000" spc="150" dirty="0">
                <a:latin typeface="Cambria"/>
                <a:cs typeface="Cambria"/>
              </a:rPr>
              <a:t> </a:t>
            </a:r>
            <a:r>
              <a:rPr sz="2000" spc="35" dirty="0">
                <a:latin typeface="Cambria"/>
                <a:cs typeface="Cambria"/>
              </a:rPr>
              <a:t>välstånd.</a:t>
            </a:r>
            <a:endParaRPr sz="2000">
              <a:latin typeface="Cambria"/>
              <a:cs typeface="Cambria"/>
            </a:endParaRPr>
          </a:p>
          <a:p>
            <a:pPr marL="159385" indent="-147320">
              <a:lnSpc>
                <a:spcPct val="100000"/>
              </a:lnSpc>
              <a:spcBef>
                <a:spcPts val="869"/>
              </a:spcBef>
              <a:buChar char="–"/>
              <a:tabLst>
                <a:tab pos="160020" algn="l"/>
              </a:tabLst>
            </a:pPr>
            <a:r>
              <a:rPr sz="1600" spc="-10" dirty="0">
                <a:latin typeface="Calibri"/>
                <a:cs typeface="Calibri"/>
              </a:rPr>
              <a:t>Universella Rättvisans</a:t>
            </a:r>
            <a:r>
              <a:rPr sz="1600" spc="-5" dirty="0">
                <a:latin typeface="Calibri"/>
                <a:cs typeface="Calibri"/>
              </a:rPr>
              <a:t> Hus</a:t>
            </a:r>
            <a:endParaRPr sz="1600">
              <a:latin typeface="Calibri"/>
              <a:cs typeface="Calibri"/>
            </a:endParaRPr>
          </a:p>
        </p:txBody>
      </p:sp>
      <p:pic>
        <p:nvPicPr>
          <p:cNvPr id="4" name="object 4"/>
          <p:cNvPicPr/>
          <p:nvPr/>
        </p:nvPicPr>
        <p:blipFill>
          <a:blip r:embed="rId3" cstate="print"/>
          <a:stretch>
            <a:fillRect/>
          </a:stretch>
        </p:blipFill>
        <p:spPr>
          <a:xfrm>
            <a:off x="1597828" y="351723"/>
            <a:ext cx="6419697" cy="323206"/>
          </a:xfrm>
          <a:prstGeom prst="rect">
            <a:avLst/>
          </a:prstGeom>
        </p:spPr>
      </p:pic>
      <p:pic>
        <p:nvPicPr>
          <p:cNvPr id="5" name="object 5"/>
          <p:cNvPicPr/>
          <p:nvPr/>
        </p:nvPicPr>
        <p:blipFill>
          <a:blip r:embed="rId4" cstate="print"/>
          <a:stretch>
            <a:fillRect/>
          </a:stretch>
        </p:blipFill>
        <p:spPr>
          <a:xfrm>
            <a:off x="6223844" y="2918669"/>
            <a:ext cx="3281829" cy="3735095"/>
          </a:xfrm>
          <a:prstGeom prst="rect">
            <a:avLst/>
          </a:prstGeom>
        </p:spPr>
      </p:pic>
      <p:pic>
        <p:nvPicPr>
          <p:cNvPr id="6" name="object 6"/>
          <p:cNvPicPr/>
          <p:nvPr/>
        </p:nvPicPr>
        <p:blipFill>
          <a:blip r:embed="rId5" cstate="print"/>
          <a:stretch>
            <a:fillRect/>
          </a:stretch>
        </p:blipFill>
        <p:spPr>
          <a:xfrm>
            <a:off x="7252690" y="1191209"/>
            <a:ext cx="2206523" cy="147175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55889" y="1366811"/>
            <a:ext cx="3935095" cy="3907790"/>
          </a:xfrm>
          <a:prstGeom prst="rect">
            <a:avLst/>
          </a:prstGeom>
        </p:spPr>
        <p:txBody>
          <a:bodyPr vert="horz" wrap="square" lIns="0" tIns="46990" rIns="0" bIns="0" rtlCol="0">
            <a:spAutoFit/>
          </a:bodyPr>
          <a:lstStyle/>
          <a:p>
            <a:pPr marL="12700" marR="5080">
              <a:lnSpc>
                <a:spcPts val="2160"/>
              </a:lnSpc>
              <a:spcBef>
                <a:spcPts val="370"/>
              </a:spcBef>
            </a:pPr>
            <a:r>
              <a:rPr sz="2000" spc="25" dirty="0">
                <a:latin typeface="Cambria"/>
                <a:cs typeface="Cambria"/>
              </a:rPr>
              <a:t>Bahá’u’lláh</a:t>
            </a:r>
            <a:r>
              <a:rPr sz="2000" spc="145" dirty="0">
                <a:latin typeface="Cambria"/>
                <a:cs typeface="Cambria"/>
              </a:rPr>
              <a:t> </a:t>
            </a:r>
            <a:r>
              <a:rPr sz="2000" spc="-60" dirty="0">
                <a:latin typeface="Cambria"/>
                <a:cs typeface="Cambria"/>
              </a:rPr>
              <a:t>lär</a:t>
            </a:r>
            <a:r>
              <a:rPr sz="2000" spc="150" dirty="0">
                <a:latin typeface="Cambria"/>
                <a:cs typeface="Cambria"/>
              </a:rPr>
              <a:t> </a:t>
            </a:r>
            <a:r>
              <a:rPr sz="2000" spc="85" dirty="0">
                <a:latin typeface="Cambria"/>
                <a:cs typeface="Cambria"/>
              </a:rPr>
              <a:t>oss</a:t>
            </a:r>
            <a:r>
              <a:rPr sz="2000" spc="150" dirty="0">
                <a:latin typeface="Cambria"/>
                <a:cs typeface="Cambria"/>
              </a:rPr>
              <a:t> </a:t>
            </a:r>
            <a:r>
              <a:rPr sz="2000" spc="25" dirty="0">
                <a:latin typeface="Cambria"/>
                <a:cs typeface="Cambria"/>
              </a:rPr>
              <a:t>att</a:t>
            </a:r>
            <a:r>
              <a:rPr sz="2000" spc="150" dirty="0">
                <a:latin typeface="Cambria"/>
                <a:cs typeface="Cambria"/>
              </a:rPr>
              <a:t> </a:t>
            </a:r>
            <a:r>
              <a:rPr sz="2000" spc="85" dirty="0">
                <a:latin typeface="Cambria"/>
                <a:cs typeface="Cambria"/>
              </a:rPr>
              <a:t>Guds</a:t>
            </a:r>
            <a:r>
              <a:rPr sz="2000" spc="150" dirty="0">
                <a:latin typeface="Cambria"/>
                <a:cs typeface="Cambria"/>
              </a:rPr>
              <a:t> </a:t>
            </a:r>
            <a:r>
              <a:rPr sz="2000" spc="35" dirty="0">
                <a:latin typeface="Cambria"/>
                <a:cs typeface="Cambria"/>
              </a:rPr>
              <a:t>väsen </a:t>
            </a:r>
            <a:r>
              <a:rPr sz="2000" spc="40" dirty="0">
                <a:latin typeface="Cambria"/>
                <a:cs typeface="Cambria"/>
              </a:rPr>
              <a:t> </a:t>
            </a:r>
            <a:r>
              <a:rPr sz="2000" spc="-10" dirty="0">
                <a:latin typeface="Cambria"/>
                <a:cs typeface="Cambria"/>
              </a:rPr>
              <a:t>ligger</a:t>
            </a:r>
            <a:r>
              <a:rPr sz="2000" spc="-5" dirty="0">
                <a:latin typeface="Cambria"/>
                <a:cs typeface="Cambria"/>
              </a:rPr>
              <a:t> </a:t>
            </a:r>
            <a:r>
              <a:rPr sz="2000" spc="10" dirty="0">
                <a:latin typeface="Cambria"/>
                <a:cs typeface="Cambria"/>
              </a:rPr>
              <a:t>utanför</a:t>
            </a:r>
            <a:r>
              <a:rPr sz="2000" spc="15" dirty="0">
                <a:latin typeface="Cambria"/>
                <a:cs typeface="Cambria"/>
              </a:rPr>
              <a:t> </a:t>
            </a:r>
            <a:r>
              <a:rPr sz="2000" spc="-30" dirty="0">
                <a:latin typeface="Cambria"/>
                <a:cs typeface="Cambria"/>
              </a:rPr>
              <a:t>vårt</a:t>
            </a:r>
            <a:r>
              <a:rPr sz="2000" spc="-25" dirty="0">
                <a:latin typeface="Cambria"/>
                <a:cs typeface="Cambria"/>
              </a:rPr>
              <a:t> </a:t>
            </a:r>
            <a:r>
              <a:rPr sz="2000" spc="60" dirty="0">
                <a:latin typeface="Cambria"/>
                <a:cs typeface="Cambria"/>
              </a:rPr>
              <a:t>vetande. Detta </a:t>
            </a:r>
            <a:r>
              <a:rPr sz="2000" spc="-430" dirty="0">
                <a:latin typeface="Cambria"/>
                <a:cs typeface="Cambria"/>
              </a:rPr>
              <a:t> </a:t>
            </a:r>
            <a:r>
              <a:rPr sz="2000" spc="20" dirty="0">
                <a:latin typeface="Cambria"/>
                <a:cs typeface="Cambria"/>
              </a:rPr>
              <a:t>betyder</a:t>
            </a:r>
            <a:r>
              <a:rPr sz="2000" spc="140" dirty="0">
                <a:latin typeface="Cambria"/>
                <a:cs typeface="Cambria"/>
              </a:rPr>
              <a:t> </a:t>
            </a:r>
            <a:r>
              <a:rPr sz="2000" spc="25" dirty="0">
                <a:latin typeface="Cambria"/>
                <a:cs typeface="Cambria"/>
              </a:rPr>
              <a:t>att</a:t>
            </a:r>
            <a:r>
              <a:rPr sz="2000" spc="140" dirty="0">
                <a:latin typeface="Cambria"/>
                <a:cs typeface="Cambria"/>
              </a:rPr>
              <a:t> </a:t>
            </a:r>
            <a:r>
              <a:rPr sz="2000" spc="-60" dirty="0">
                <a:latin typeface="Cambria"/>
                <a:cs typeface="Cambria"/>
              </a:rPr>
              <a:t>vi</a:t>
            </a:r>
            <a:r>
              <a:rPr sz="2000" spc="145" dirty="0">
                <a:latin typeface="Cambria"/>
                <a:cs typeface="Cambria"/>
              </a:rPr>
              <a:t> </a:t>
            </a:r>
            <a:r>
              <a:rPr sz="2000" spc="10" dirty="0">
                <a:latin typeface="Cambria"/>
                <a:cs typeface="Cambria"/>
              </a:rPr>
              <a:t>inte</a:t>
            </a:r>
            <a:r>
              <a:rPr sz="2000" spc="140" dirty="0">
                <a:latin typeface="Cambria"/>
                <a:cs typeface="Cambria"/>
              </a:rPr>
              <a:t> </a:t>
            </a:r>
            <a:r>
              <a:rPr sz="2000" dirty="0">
                <a:latin typeface="Cambria"/>
                <a:cs typeface="Cambria"/>
              </a:rPr>
              <a:t>bör</a:t>
            </a:r>
            <a:r>
              <a:rPr sz="2000" spc="140" dirty="0">
                <a:latin typeface="Cambria"/>
                <a:cs typeface="Cambria"/>
              </a:rPr>
              <a:t> </a:t>
            </a:r>
            <a:r>
              <a:rPr sz="2000" dirty="0">
                <a:latin typeface="Cambria"/>
                <a:cs typeface="Cambria"/>
              </a:rPr>
              <a:t>avbilda</a:t>
            </a:r>
            <a:r>
              <a:rPr sz="2000" spc="145" dirty="0">
                <a:latin typeface="Cambria"/>
                <a:cs typeface="Cambria"/>
              </a:rPr>
              <a:t> </a:t>
            </a:r>
            <a:r>
              <a:rPr sz="2000" spc="95" dirty="0">
                <a:latin typeface="Cambria"/>
                <a:cs typeface="Cambria"/>
              </a:rPr>
              <a:t>Gud </a:t>
            </a:r>
            <a:r>
              <a:rPr sz="2000" spc="-430" dirty="0">
                <a:latin typeface="Cambria"/>
                <a:cs typeface="Cambria"/>
              </a:rPr>
              <a:t> </a:t>
            </a:r>
            <a:r>
              <a:rPr sz="2000" spc="-80" dirty="0">
                <a:latin typeface="Cambria"/>
                <a:cs typeface="Cambria"/>
              </a:rPr>
              <a:t>i</a:t>
            </a:r>
            <a:r>
              <a:rPr sz="2000" spc="140" dirty="0">
                <a:latin typeface="Cambria"/>
                <a:cs typeface="Cambria"/>
              </a:rPr>
              <a:t> </a:t>
            </a:r>
            <a:r>
              <a:rPr sz="2000" spc="-15" dirty="0">
                <a:latin typeface="Cambria"/>
                <a:cs typeface="Cambria"/>
              </a:rPr>
              <a:t>våra</a:t>
            </a:r>
            <a:r>
              <a:rPr sz="2000" spc="140" dirty="0">
                <a:latin typeface="Cambria"/>
                <a:cs typeface="Cambria"/>
              </a:rPr>
              <a:t> </a:t>
            </a:r>
            <a:r>
              <a:rPr sz="2000" spc="-15" dirty="0">
                <a:latin typeface="Cambria"/>
                <a:cs typeface="Cambria"/>
              </a:rPr>
              <a:t>tankar.</a:t>
            </a:r>
            <a:r>
              <a:rPr sz="2000" spc="140" dirty="0">
                <a:latin typeface="Cambria"/>
                <a:cs typeface="Cambria"/>
              </a:rPr>
              <a:t> </a:t>
            </a:r>
            <a:r>
              <a:rPr sz="2000" spc="75" dirty="0">
                <a:latin typeface="Cambria"/>
                <a:cs typeface="Cambria"/>
              </a:rPr>
              <a:t>Det</a:t>
            </a:r>
            <a:r>
              <a:rPr sz="2000" spc="140" dirty="0">
                <a:latin typeface="Cambria"/>
                <a:cs typeface="Cambria"/>
              </a:rPr>
              <a:t> </a:t>
            </a:r>
            <a:r>
              <a:rPr sz="2000" spc="100" dirty="0">
                <a:latin typeface="Cambria"/>
                <a:cs typeface="Cambria"/>
              </a:rPr>
              <a:t>som</a:t>
            </a:r>
            <a:r>
              <a:rPr sz="2000" spc="140" dirty="0">
                <a:latin typeface="Cambria"/>
                <a:cs typeface="Cambria"/>
              </a:rPr>
              <a:t> </a:t>
            </a:r>
            <a:r>
              <a:rPr sz="2000" spc="40" dirty="0">
                <a:latin typeface="Cambria"/>
                <a:cs typeface="Cambria"/>
              </a:rPr>
              <a:t>skapats</a:t>
            </a:r>
            <a:r>
              <a:rPr sz="2000" spc="140" dirty="0">
                <a:latin typeface="Cambria"/>
                <a:cs typeface="Cambria"/>
              </a:rPr>
              <a:t> </a:t>
            </a:r>
            <a:r>
              <a:rPr sz="2000" spc="-5" dirty="0">
                <a:latin typeface="Cambria"/>
                <a:cs typeface="Cambria"/>
              </a:rPr>
              <a:t>kan </a:t>
            </a:r>
            <a:r>
              <a:rPr sz="2000" spc="-425" dirty="0">
                <a:latin typeface="Cambria"/>
                <a:cs typeface="Cambria"/>
              </a:rPr>
              <a:t> </a:t>
            </a:r>
            <a:r>
              <a:rPr sz="2000" spc="10" dirty="0">
                <a:latin typeface="Cambria"/>
                <a:cs typeface="Cambria"/>
              </a:rPr>
              <a:t>inte</a:t>
            </a:r>
            <a:r>
              <a:rPr sz="2000" spc="15" dirty="0">
                <a:latin typeface="Cambria"/>
                <a:cs typeface="Cambria"/>
              </a:rPr>
              <a:t> </a:t>
            </a:r>
            <a:r>
              <a:rPr sz="2000" spc="25" dirty="0">
                <a:latin typeface="Cambria"/>
                <a:cs typeface="Cambria"/>
              </a:rPr>
              <a:t>förstå </a:t>
            </a:r>
            <a:r>
              <a:rPr sz="2000" spc="-5" dirty="0">
                <a:latin typeface="Cambria"/>
                <a:cs typeface="Cambria"/>
              </a:rPr>
              <a:t>sin</a:t>
            </a:r>
            <a:r>
              <a:rPr sz="2000" dirty="0">
                <a:latin typeface="Cambria"/>
                <a:cs typeface="Cambria"/>
              </a:rPr>
              <a:t> </a:t>
            </a:r>
            <a:r>
              <a:rPr sz="2000" spc="40" dirty="0">
                <a:latin typeface="Cambria"/>
                <a:cs typeface="Cambria"/>
              </a:rPr>
              <a:t>skapare. </a:t>
            </a:r>
            <a:r>
              <a:rPr sz="2000" spc="-30" dirty="0">
                <a:latin typeface="Cambria"/>
                <a:cs typeface="Cambria"/>
              </a:rPr>
              <a:t>Ett</a:t>
            </a:r>
            <a:r>
              <a:rPr sz="2000" spc="380" dirty="0">
                <a:latin typeface="Cambria"/>
                <a:cs typeface="Cambria"/>
              </a:rPr>
              <a:t> </a:t>
            </a:r>
            <a:r>
              <a:rPr sz="2000" spc="20" dirty="0">
                <a:latin typeface="Cambria"/>
                <a:cs typeface="Cambria"/>
              </a:rPr>
              <a:t>bord </a:t>
            </a:r>
            <a:r>
              <a:rPr sz="2000" spc="25" dirty="0">
                <a:latin typeface="Cambria"/>
                <a:cs typeface="Cambria"/>
              </a:rPr>
              <a:t> </a:t>
            </a:r>
            <a:r>
              <a:rPr sz="2000" spc="-5" dirty="0">
                <a:latin typeface="Cambria"/>
                <a:cs typeface="Cambria"/>
              </a:rPr>
              <a:t>kan</a:t>
            </a:r>
            <a:r>
              <a:rPr sz="2000" dirty="0">
                <a:latin typeface="Cambria"/>
                <a:cs typeface="Cambria"/>
              </a:rPr>
              <a:t> </a:t>
            </a:r>
            <a:r>
              <a:rPr sz="2000" spc="-65" dirty="0">
                <a:latin typeface="Cambria"/>
                <a:cs typeface="Cambria"/>
              </a:rPr>
              <a:t>till</a:t>
            </a:r>
            <a:r>
              <a:rPr sz="2000" spc="-60" dirty="0">
                <a:latin typeface="Cambria"/>
                <a:cs typeface="Cambria"/>
              </a:rPr>
              <a:t> </a:t>
            </a:r>
            <a:r>
              <a:rPr sz="2000" spc="50" dirty="0">
                <a:latin typeface="Cambria"/>
                <a:cs typeface="Cambria"/>
              </a:rPr>
              <a:t>exempel </a:t>
            </a:r>
            <a:r>
              <a:rPr sz="2000" spc="10" dirty="0">
                <a:latin typeface="Cambria"/>
                <a:cs typeface="Cambria"/>
              </a:rPr>
              <a:t>inte</a:t>
            </a:r>
            <a:r>
              <a:rPr sz="2000" spc="15" dirty="0">
                <a:latin typeface="Cambria"/>
                <a:cs typeface="Cambria"/>
              </a:rPr>
              <a:t> </a:t>
            </a:r>
            <a:r>
              <a:rPr sz="2000" spc="25" dirty="0">
                <a:latin typeface="Cambria"/>
                <a:cs typeface="Cambria"/>
              </a:rPr>
              <a:t>förstå </a:t>
            </a:r>
            <a:r>
              <a:rPr sz="2000" spc="30" dirty="0">
                <a:latin typeface="Cambria"/>
                <a:cs typeface="Cambria"/>
              </a:rPr>
              <a:t> </a:t>
            </a:r>
            <a:r>
              <a:rPr sz="2000" spc="10" dirty="0">
                <a:latin typeface="Cambria"/>
                <a:cs typeface="Cambria"/>
              </a:rPr>
              <a:t>snickarens</a:t>
            </a:r>
            <a:r>
              <a:rPr sz="2000" spc="145" dirty="0">
                <a:latin typeface="Cambria"/>
                <a:cs typeface="Cambria"/>
              </a:rPr>
              <a:t> </a:t>
            </a:r>
            <a:r>
              <a:rPr sz="2000" spc="60" dirty="0">
                <a:latin typeface="Cambria"/>
                <a:cs typeface="Cambria"/>
              </a:rPr>
              <a:t>väsen.</a:t>
            </a:r>
            <a:endParaRPr sz="2000">
              <a:latin typeface="Cambria"/>
              <a:cs typeface="Cambria"/>
            </a:endParaRPr>
          </a:p>
          <a:p>
            <a:pPr>
              <a:lnSpc>
                <a:spcPct val="100000"/>
              </a:lnSpc>
              <a:spcBef>
                <a:spcPts val="55"/>
              </a:spcBef>
            </a:pPr>
            <a:endParaRPr sz="3150">
              <a:latin typeface="Cambria"/>
              <a:cs typeface="Cambria"/>
            </a:endParaRPr>
          </a:p>
          <a:p>
            <a:pPr marL="12700" marR="96520">
              <a:lnSpc>
                <a:spcPts val="2160"/>
              </a:lnSpc>
              <a:tabLst>
                <a:tab pos="382270" algn="l"/>
                <a:tab pos="1159510" algn="l"/>
                <a:tab pos="1202690" algn="l"/>
                <a:tab pos="1452880" algn="l"/>
                <a:tab pos="2466340" algn="l"/>
                <a:tab pos="2489835" algn="l"/>
                <a:tab pos="3139440" algn="l"/>
              </a:tabLst>
            </a:pPr>
            <a:r>
              <a:rPr sz="2000" spc="145" dirty="0">
                <a:latin typeface="Cambria"/>
                <a:cs typeface="Cambria"/>
              </a:rPr>
              <a:t>...Gud,</a:t>
            </a:r>
            <a:r>
              <a:rPr sz="2000" spc="140" dirty="0">
                <a:latin typeface="Cambria"/>
                <a:cs typeface="Cambria"/>
              </a:rPr>
              <a:t> </a:t>
            </a:r>
            <a:r>
              <a:rPr sz="2000" spc="65" dirty="0">
                <a:latin typeface="Cambria"/>
                <a:cs typeface="Cambria"/>
              </a:rPr>
              <a:t>det</a:t>
            </a:r>
            <a:r>
              <a:rPr sz="2000" spc="140" dirty="0">
                <a:latin typeface="Cambria"/>
                <a:cs typeface="Cambria"/>
              </a:rPr>
              <a:t> </a:t>
            </a:r>
            <a:r>
              <a:rPr sz="2000" spc="25" dirty="0">
                <a:latin typeface="Cambria"/>
                <a:cs typeface="Cambria"/>
              </a:rPr>
              <a:t>ofattbara</a:t>
            </a:r>
            <a:r>
              <a:rPr sz="2000" spc="140" dirty="0">
                <a:latin typeface="Cambria"/>
                <a:cs typeface="Cambria"/>
              </a:rPr>
              <a:t> </a:t>
            </a:r>
            <a:r>
              <a:rPr sz="2000" spc="60" dirty="0">
                <a:latin typeface="Cambria"/>
                <a:cs typeface="Cambria"/>
              </a:rPr>
              <a:t>väsendet,</a:t>
            </a:r>
            <a:r>
              <a:rPr sz="2000" spc="140" dirty="0">
                <a:latin typeface="Cambria"/>
                <a:cs typeface="Cambria"/>
              </a:rPr>
              <a:t> </a:t>
            </a:r>
            <a:r>
              <a:rPr sz="2000" spc="180" dirty="0">
                <a:latin typeface="Cambria"/>
                <a:cs typeface="Cambria"/>
              </a:rPr>
              <a:t>... </a:t>
            </a:r>
            <a:r>
              <a:rPr sz="2000" spc="-425" dirty="0">
                <a:latin typeface="Cambria"/>
                <a:cs typeface="Cambria"/>
              </a:rPr>
              <a:t> </a:t>
            </a:r>
            <a:r>
              <a:rPr sz="2000" spc="-40" dirty="0">
                <a:latin typeface="Cambria"/>
                <a:cs typeface="Cambria"/>
              </a:rPr>
              <a:t>är	</a:t>
            </a:r>
            <a:r>
              <a:rPr sz="2000" spc="25" dirty="0">
                <a:latin typeface="Cambria"/>
                <a:cs typeface="Cambria"/>
              </a:rPr>
              <a:t>oändligt	</a:t>
            </a:r>
            <a:r>
              <a:rPr sz="2000" spc="35" dirty="0">
                <a:latin typeface="Cambria"/>
                <a:cs typeface="Cambria"/>
              </a:rPr>
              <a:t>upphöjt		</a:t>
            </a:r>
            <a:r>
              <a:rPr sz="2000" spc="10" dirty="0">
                <a:latin typeface="Cambria"/>
                <a:cs typeface="Cambria"/>
              </a:rPr>
              <a:t>över	</a:t>
            </a:r>
            <a:r>
              <a:rPr sz="2000" spc="-20" dirty="0">
                <a:latin typeface="Cambria"/>
                <a:cs typeface="Cambria"/>
              </a:rPr>
              <a:t>varje </a:t>
            </a:r>
            <a:r>
              <a:rPr sz="2000" spc="-15" dirty="0">
                <a:latin typeface="Cambria"/>
                <a:cs typeface="Cambria"/>
              </a:rPr>
              <a:t> </a:t>
            </a:r>
            <a:r>
              <a:rPr sz="2000" spc="10" dirty="0">
                <a:latin typeface="Cambria"/>
                <a:cs typeface="Cambria"/>
              </a:rPr>
              <a:t>mänsklig	</a:t>
            </a:r>
            <a:r>
              <a:rPr sz="2000" spc="65" dirty="0">
                <a:latin typeface="Cambria"/>
                <a:cs typeface="Cambria"/>
              </a:rPr>
              <a:t>egenskap,	</a:t>
            </a:r>
            <a:r>
              <a:rPr sz="2000" spc="85" dirty="0">
                <a:latin typeface="Cambria"/>
                <a:cs typeface="Cambria"/>
              </a:rPr>
              <a:t>såsom </a:t>
            </a:r>
            <a:r>
              <a:rPr sz="2000" spc="90" dirty="0">
                <a:latin typeface="Cambria"/>
                <a:cs typeface="Cambria"/>
              </a:rPr>
              <a:t> </a:t>
            </a:r>
            <a:r>
              <a:rPr sz="2000" spc="5" dirty="0">
                <a:latin typeface="Cambria"/>
                <a:cs typeface="Cambria"/>
              </a:rPr>
              <a:t>kroppslig		</a:t>
            </a:r>
            <a:r>
              <a:rPr sz="2000" spc="75" dirty="0">
                <a:latin typeface="Cambria"/>
                <a:cs typeface="Cambria"/>
              </a:rPr>
              <a:t>existens,...</a:t>
            </a:r>
            <a:endParaRPr sz="2000">
              <a:latin typeface="Cambria"/>
              <a:cs typeface="Cambria"/>
            </a:endParaRPr>
          </a:p>
          <a:p>
            <a:pPr marL="12700">
              <a:lnSpc>
                <a:spcPct val="100000"/>
              </a:lnSpc>
              <a:spcBef>
                <a:spcPts val="869"/>
              </a:spcBef>
            </a:pPr>
            <a:r>
              <a:rPr sz="1600" spc="-5" dirty="0">
                <a:latin typeface="Calibri"/>
                <a:cs typeface="Calibri"/>
              </a:rPr>
              <a:t>–</a:t>
            </a:r>
            <a:r>
              <a:rPr sz="1600" spc="-20" dirty="0">
                <a:latin typeface="Calibri"/>
                <a:cs typeface="Calibri"/>
              </a:rPr>
              <a:t> </a:t>
            </a:r>
            <a:r>
              <a:rPr sz="1600" spc="-10" dirty="0">
                <a:latin typeface="Calibri"/>
                <a:cs typeface="Calibri"/>
              </a:rPr>
              <a:t>Bahá’u’lláh</a:t>
            </a:r>
            <a:endParaRPr sz="1600">
              <a:latin typeface="Calibri"/>
              <a:cs typeface="Calibri"/>
            </a:endParaRPr>
          </a:p>
        </p:txBody>
      </p:sp>
      <p:pic>
        <p:nvPicPr>
          <p:cNvPr id="3" name="object 3"/>
          <p:cNvPicPr/>
          <p:nvPr/>
        </p:nvPicPr>
        <p:blipFill>
          <a:blip r:embed="rId3" cstate="print"/>
          <a:stretch>
            <a:fillRect/>
          </a:stretch>
        </p:blipFill>
        <p:spPr>
          <a:xfrm>
            <a:off x="1428102" y="389699"/>
            <a:ext cx="1654787" cy="256631"/>
          </a:xfrm>
          <a:prstGeom prst="rect">
            <a:avLst/>
          </a:prstGeom>
        </p:spPr>
      </p:pic>
      <p:pic>
        <p:nvPicPr>
          <p:cNvPr id="4" name="object 4"/>
          <p:cNvPicPr/>
          <p:nvPr/>
        </p:nvPicPr>
        <p:blipFill>
          <a:blip r:embed="rId4" cstate="print"/>
          <a:stretch>
            <a:fillRect/>
          </a:stretch>
        </p:blipFill>
        <p:spPr>
          <a:xfrm>
            <a:off x="6233340" y="2366210"/>
            <a:ext cx="2462164" cy="34527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9257" y="1032662"/>
            <a:ext cx="7782559" cy="5568950"/>
          </a:xfrm>
          <a:prstGeom prst="rect">
            <a:avLst/>
          </a:prstGeom>
        </p:spPr>
        <p:txBody>
          <a:bodyPr vert="horz" wrap="square" lIns="0" tIns="46990" rIns="0" bIns="0" rtlCol="0">
            <a:spAutoFit/>
          </a:bodyPr>
          <a:lstStyle/>
          <a:p>
            <a:pPr marL="12700" marR="5080">
              <a:lnSpc>
                <a:spcPts val="2160"/>
              </a:lnSpc>
              <a:spcBef>
                <a:spcPts val="370"/>
              </a:spcBef>
            </a:pPr>
            <a:r>
              <a:rPr sz="2000" spc="-120" dirty="0">
                <a:latin typeface="Cambria"/>
                <a:cs typeface="Cambria"/>
              </a:rPr>
              <a:t>Vi</a:t>
            </a:r>
            <a:r>
              <a:rPr sz="2000" spc="150" dirty="0">
                <a:latin typeface="Cambria"/>
                <a:cs typeface="Cambria"/>
              </a:rPr>
              <a:t> </a:t>
            </a:r>
            <a:r>
              <a:rPr sz="2000" spc="-5" dirty="0">
                <a:latin typeface="Cambria"/>
                <a:cs typeface="Cambria"/>
              </a:rPr>
              <a:t>kan</a:t>
            </a:r>
            <a:r>
              <a:rPr sz="2000" spc="155" dirty="0">
                <a:latin typeface="Cambria"/>
                <a:cs typeface="Cambria"/>
              </a:rPr>
              <a:t> </a:t>
            </a:r>
            <a:r>
              <a:rPr sz="2000" spc="-15" dirty="0">
                <a:latin typeface="Cambria"/>
                <a:cs typeface="Cambria"/>
              </a:rPr>
              <a:t>aldrig</a:t>
            </a:r>
            <a:r>
              <a:rPr sz="2000" spc="155" dirty="0">
                <a:latin typeface="Cambria"/>
                <a:cs typeface="Cambria"/>
              </a:rPr>
              <a:t> </a:t>
            </a:r>
            <a:r>
              <a:rPr sz="2000" spc="35" dirty="0">
                <a:latin typeface="Cambria"/>
                <a:cs typeface="Cambria"/>
              </a:rPr>
              <a:t>nå</a:t>
            </a:r>
            <a:r>
              <a:rPr sz="2000" spc="155" dirty="0">
                <a:latin typeface="Cambria"/>
                <a:cs typeface="Cambria"/>
              </a:rPr>
              <a:t> </a:t>
            </a:r>
            <a:r>
              <a:rPr sz="2000" spc="10" dirty="0">
                <a:latin typeface="Cambria"/>
                <a:cs typeface="Cambria"/>
              </a:rPr>
              <a:t>kunskap</a:t>
            </a:r>
            <a:r>
              <a:rPr sz="2000" spc="150" dirty="0">
                <a:latin typeface="Cambria"/>
                <a:cs typeface="Cambria"/>
              </a:rPr>
              <a:t> </a:t>
            </a:r>
            <a:r>
              <a:rPr sz="2000" spc="120" dirty="0">
                <a:latin typeface="Cambria"/>
                <a:cs typeface="Cambria"/>
              </a:rPr>
              <a:t>om</a:t>
            </a:r>
            <a:r>
              <a:rPr sz="2000" spc="155" dirty="0">
                <a:latin typeface="Cambria"/>
                <a:cs typeface="Cambria"/>
              </a:rPr>
              <a:t> </a:t>
            </a:r>
            <a:r>
              <a:rPr sz="2000" spc="85" dirty="0">
                <a:latin typeface="Cambria"/>
                <a:cs typeface="Cambria"/>
              </a:rPr>
              <a:t>Guds</a:t>
            </a:r>
            <a:r>
              <a:rPr sz="2000" spc="155" dirty="0">
                <a:latin typeface="Cambria"/>
                <a:cs typeface="Cambria"/>
              </a:rPr>
              <a:t> </a:t>
            </a:r>
            <a:r>
              <a:rPr sz="2000" dirty="0">
                <a:latin typeface="Cambria"/>
                <a:cs typeface="Cambria"/>
              </a:rPr>
              <a:t>innersta</a:t>
            </a:r>
            <a:r>
              <a:rPr sz="2000" spc="155" dirty="0">
                <a:latin typeface="Cambria"/>
                <a:cs typeface="Cambria"/>
              </a:rPr>
              <a:t> </a:t>
            </a:r>
            <a:r>
              <a:rPr sz="2000" spc="60" dirty="0">
                <a:latin typeface="Cambria"/>
                <a:cs typeface="Cambria"/>
              </a:rPr>
              <a:t>väsen,</a:t>
            </a:r>
            <a:r>
              <a:rPr sz="2000" spc="150" dirty="0">
                <a:latin typeface="Cambria"/>
                <a:cs typeface="Cambria"/>
              </a:rPr>
              <a:t> </a:t>
            </a:r>
            <a:r>
              <a:rPr sz="2000" spc="70" dirty="0">
                <a:latin typeface="Cambria"/>
                <a:cs typeface="Cambria"/>
              </a:rPr>
              <a:t>men</a:t>
            </a:r>
            <a:r>
              <a:rPr sz="2000" spc="155" dirty="0">
                <a:latin typeface="Cambria"/>
                <a:cs typeface="Cambria"/>
              </a:rPr>
              <a:t> </a:t>
            </a:r>
            <a:r>
              <a:rPr sz="2000" spc="85" dirty="0">
                <a:latin typeface="Cambria"/>
                <a:cs typeface="Cambria"/>
              </a:rPr>
              <a:t>genom</a:t>
            </a:r>
            <a:r>
              <a:rPr sz="2000" spc="155" dirty="0">
                <a:latin typeface="Cambria"/>
                <a:cs typeface="Cambria"/>
              </a:rPr>
              <a:t> </a:t>
            </a:r>
            <a:r>
              <a:rPr sz="2000" spc="70" dirty="0">
                <a:latin typeface="Cambria"/>
                <a:cs typeface="Cambria"/>
              </a:rPr>
              <a:t>Hans </a:t>
            </a:r>
            <a:r>
              <a:rPr sz="2000" spc="-425" dirty="0">
                <a:latin typeface="Cambria"/>
                <a:cs typeface="Cambria"/>
              </a:rPr>
              <a:t> </a:t>
            </a:r>
            <a:r>
              <a:rPr sz="2000" spc="15" dirty="0">
                <a:latin typeface="Cambria"/>
                <a:cs typeface="Cambria"/>
              </a:rPr>
              <a:t>profeter,</a:t>
            </a:r>
            <a:r>
              <a:rPr sz="2000" spc="155" dirty="0">
                <a:latin typeface="Cambria"/>
                <a:cs typeface="Cambria"/>
              </a:rPr>
              <a:t> </a:t>
            </a:r>
            <a:r>
              <a:rPr sz="2000" spc="-25" dirty="0">
                <a:latin typeface="Cambria"/>
                <a:cs typeface="Cambria"/>
              </a:rPr>
              <a:t>eller</a:t>
            </a:r>
            <a:r>
              <a:rPr sz="2000" spc="155" dirty="0">
                <a:latin typeface="Cambria"/>
                <a:cs typeface="Cambria"/>
              </a:rPr>
              <a:t> </a:t>
            </a:r>
            <a:r>
              <a:rPr sz="2000" spc="30" dirty="0">
                <a:latin typeface="Cambria"/>
                <a:cs typeface="Cambria"/>
              </a:rPr>
              <a:t>gudsmanifestationer,</a:t>
            </a:r>
            <a:r>
              <a:rPr sz="2000" spc="155" dirty="0">
                <a:latin typeface="Cambria"/>
                <a:cs typeface="Cambria"/>
              </a:rPr>
              <a:t> </a:t>
            </a:r>
            <a:r>
              <a:rPr sz="2000" spc="-5" dirty="0">
                <a:latin typeface="Cambria"/>
                <a:cs typeface="Cambria"/>
              </a:rPr>
              <a:t>kan</a:t>
            </a:r>
            <a:r>
              <a:rPr sz="2000" spc="155" dirty="0">
                <a:latin typeface="Cambria"/>
                <a:cs typeface="Cambria"/>
              </a:rPr>
              <a:t> </a:t>
            </a:r>
            <a:r>
              <a:rPr sz="2000" spc="-60" dirty="0">
                <a:latin typeface="Cambria"/>
                <a:cs typeface="Cambria"/>
              </a:rPr>
              <a:t>vi</a:t>
            </a:r>
            <a:r>
              <a:rPr sz="2000" spc="155" dirty="0">
                <a:latin typeface="Cambria"/>
                <a:cs typeface="Cambria"/>
              </a:rPr>
              <a:t> </a:t>
            </a:r>
            <a:r>
              <a:rPr sz="2000" spc="-25" dirty="0">
                <a:latin typeface="Cambria"/>
                <a:cs typeface="Cambria"/>
              </a:rPr>
              <a:t>lära</a:t>
            </a:r>
            <a:r>
              <a:rPr sz="2000" spc="155" dirty="0">
                <a:latin typeface="Cambria"/>
                <a:cs typeface="Cambria"/>
              </a:rPr>
              <a:t> </a:t>
            </a:r>
            <a:r>
              <a:rPr sz="2000" spc="85" dirty="0">
                <a:latin typeface="Cambria"/>
                <a:cs typeface="Cambria"/>
              </a:rPr>
              <a:t>oss</a:t>
            </a:r>
            <a:r>
              <a:rPr sz="2000" spc="155" dirty="0">
                <a:latin typeface="Cambria"/>
                <a:cs typeface="Cambria"/>
              </a:rPr>
              <a:t> </a:t>
            </a:r>
            <a:r>
              <a:rPr sz="2000" spc="70" dirty="0">
                <a:latin typeface="Cambria"/>
                <a:cs typeface="Cambria"/>
              </a:rPr>
              <a:t>Hans</a:t>
            </a:r>
            <a:r>
              <a:rPr sz="2000" spc="155" dirty="0">
                <a:latin typeface="Cambria"/>
                <a:cs typeface="Cambria"/>
              </a:rPr>
              <a:t> </a:t>
            </a:r>
            <a:r>
              <a:rPr sz="2000" spc="30" dirty="0">
                <a:latin typeface="Cambria"/>
                <a:cs typeface="Cambria"/>
              </a:rPr>
              <a:t>egenskaper.</a:t>
            </a:r>
            <a:endParaRPr sz="2000">
              <a:latin typeface="Cambria"/>
              <a:cs typeface="Cambria"/>
            </a:endParaRPr>
          </a:p>
          <a:p>
            <a:pPr marL="12700">
              <a:lnSpc>
                <a:spcPts val="2005"/>
              </a:lnSpc>
            </a:pPr>
            <a:r>
              <a:rPr sz="2000" spc="80" dirty="0">
                <a:latin typeface="Cambria"/>
                <a:cs typeface="Cambria"/>
              </a:rPr>
              <a:t>Dessa</a:t>
            </a:r>
            <a:r>
              <a:rPr sz="2000" spc="150" dirty="0">
                <a:latin typeface="Cambria"/>
                <a:cs typeface="Cambria"/>
              </a:rPr>
              <a:t> </a:t>
            </a:r>
            <a:r>
              <a:rPr sz="2000" spc="20" dirty="0">
                <a:latin typeface="Cambria"/>
                <a:cs typeface="Cambria"/>
              </a:rPr>
              <a:t>profeter</a:t>
            </a:r>
            <a:r>
              <a:rPr sz="2000" spc="155" dirty="0">
                <a:latin typeface="Cambria"/>
                <a:cs typeface="Cambria"/>
              </a:rPr>
              <a:t> </a:t>
            </a:r>
            <a:r>
              <a:rPr sz="2000" spc="15" dirty="0">
                <a:latin typeface="Cambria"/>
                <a:cs typeface="Cambria"/>
              </a:rPr>
              <a:t>återspeglar,</a:t>
            </a:r>
            <a:r>
              <a:rPr sz="2000" spc="155" dirty="0">
                <a:latin typeface="Cambria"/>
                <a:cs typeface="Cambria"/>
              </a:rPr>
              <a:t> </a:t>
            </a:r>
            <a:r>
              <a:rPr sz="2000" spc="-25" dirty="0">
                <a:latin typeface="Cambria"/>
                <a:cs typeface="Cambria"/>
              </a:rPr>
              <a:t>eller</a:t>
            </a:r>
            <a:r>
              <a:rPr sz="2000" spc="150" dirty="0">
                <a:latin typeface="Cambria"/>
                <a:cs typeface="Cambria"/>
              </a:rPr>
              <a:t> </a:t>
            </a:r>
            <a:r>
              <a:rPr sz="2000" spc="10" dirty="0">
                <a:latin typeface="Cambria"/>
                <a:cs typeface="Cambria"/>
              </a:rPr>
              <a:t>manifesterar,</a:t>
            </a:r>
            <a:r>
              <a:rPr sz="2000" spc="155" dirty="0">
                <a:latin typeface="Cambria"/>
                <a:cs typeface="Cambria"/>
              </a:rPr>
              <a:t> </a:t>
            </a:r>
            <a:r>
              <a:rPr sz="2000" spc="85" dirty="0">
                <a:latin typeface="Cambria"/>
                <a:cs typeface="Cambria"/>
              </a:rPr>
              <a:t>Guds</a:t>
            </a:r>
            <a:r>
              <a:rPr sz="2000" spc="155" dirty="0">
                <a:latin typeface="Cambria"/>
                <a:cs typeface="Cambria"/>
              </a:rPr>
              <a:t> </a:t>
            </a:r>
            <a:r>
              <a:rPr sz="2000" spc="40" dirty="0">
                <a:latin typeface="Cambria"/>
                <a:cs typeface="Cambria"/>
              </a:rPr>
              <a:t>egenskaper</a:t>
            </a:r>
            <a:endParaRPr sz="2000">
              <a:latin typeface="Cambria"/>
              <a:cs typeface="Cambria"/>
            </a:endParaRPr>
          </a:p>
          <a:p>
            <a:pPr marL="12700">
              <a:lnSpc>
                <a:spcPts val="2280"/>
              </a:lnSpc>
            </a:pPr>
            <a:r>
              <a:rPr sz="2000" spc="-80" dirty="0">
                <a:latin typeface="Cambria"/>
                <a:cs typeface="Cambria"/>
              </a:rPr>
              <a:t>i</a:t>
            </a:r>
            <a:r>
              <a:rPr sz="2000" spc="145" dirty="0">
                <a:latin typeface="Cambria"/>
                <a:cs typeface="Cambria"/>
              </a:rPr>
              <a:t> </a:t>
            </a:r>
            <a:r>
              <a:rPr sz="2000" spc="10" dirty="0">
                <a:latin typeface="Cambria"/>
                <a:cs typeface="Cambria"/>
              </a:rPr>
              <a:t>mänsklig</a:t>
            </a:r>
            <a:r>
              <a:rPr sz="2000" spc="150" dirty="0">
                <a:latin typeface="Cambria"/>
                <a:cs typeface="Cambria"/>
              </a:rPr>
              <a:t> </a:t>
            </a:r>
            <a:r>
              <a:rPr sz="2000" spc="50" dirty="0">
                <a:latin typeface="Cambria"/>
                <a:cs typeface="Cambria"/>
              </a:rPr>
              <a:t>gestalt,</a:t>
            </a:r>
            <a:r>
              <a:rPr sz="2000" spc="150" dirty="0">
                <a:latin typeface="Cambria"/>
                <a:cs typeface="Cambria"/>
              </a:rPr>
              <a:t> </a:t>
            </a:r>
            <a:r>
              <a:rPr sz="2000" spc="65" dirty="0">
                <a:latin typeface="Cambria"/>
                <a:cs typeface="Cambria"/>
              </a:rPr>
              <a:t>så</a:t>
            </a:r>
            <a:r>
              <a:rPr sz="2000" spc="150" dirty="0">
                <a:latin typeface="Cambria"/>
                <a:cs typeface="Cambria"/>
              </a:rPr>
              <a:t> </a:t>
            </a:r>
            <a:r>
              <a:rPr sz="2000" spc="25" dirty="0">
                <a:latin typeface="Cambria"/>
                <a:cs typeface="Cambria"/>
              </a:rPr>
              <a:t>att</a:t>
            </a:r>
            <a:r>
              <a:rPr sz="2000" spc="150" dirty="0">
                <a:latin typeface="Cambria"/>
                <a:cs typeface="Cambria"/>
              </a:rPr>
              <a:t> </a:t>
            </a:r>
            <a:r>
              <a:rPr sz="2000" spc="-60" dirty="0">
                <a:latin typeface="Cambria"/>
                <a:cs typeface="Cambria"/>
              </a:rPr>
              <a:t>vi</a:t>
            </a:r>
            <a:r>
              <a:rPr sz="2000" spc="150" dirty="0">
                <a:latin typeface="Cambria"/>
                <a:cs typeface="Cambria"/>
              </a:rPr>
              <a:t> </a:t>
            </a:r>
            <a:r>
              <a:rPr sz="2000" spc="20" dirty="0">
                <a:latin typeface="Cambria"/>
                <a:cs typeface="Cambria"/>
              </a:rPr>
              <a:t>ska</a:t>
            </a:r>
            <a:r>
              <a:rPr sz="2000" spc="150" dirty="0">
                <a:latin typeface="Cambria"/>
                <a:cs typeface="Cambria"/>
              </a:rPr>
              <a:t> </a:t>
            </a:r>
            <a:r>
              <a:rPr sz="2000" dirty="0">
                <a:latin typeface="Cambria"/>
                <a:cs typeface="Cambria"/>
              </a:rPr>
              <a:t>kunna</a:t>
            </a:r>
            <a:r>
              <a:rPr sz="2000" spc="150" dirty="0">
                <a:latin typeface="Cambria"/>
                <a:cs typeface="Cambria"/>
              </a:rPr>
              <a:t> </a:t>
            </a:r>
            <a:r>
              <a:rPr sz="2000" spc="35" dirty="0">
                <a:latin typeface="Cambria"/>
                <a:cs typeface="Cambria"/>
              </a:rPr>
              <a:t>ta</a:t>
            </a:r>
            <a:r>
              <a:rPr sz="2000" spc="150" dirty="0">
                <a:latin typeface="Cambria"/>
                <a:cs typeface="Cambria"/>
              </a:rPr>
              <a:t> </a:t>
            </a:r>
            <a:r>
              <a:rPr sz="2000" spc="-65" dirty="0">
                <a:latin typeface="Cambria"/>
                <a:cs typeface="Cambria"/>
              </a:rPr>
              <a:t>till</a:t>
            </a:r>
            <a:r>
              <a:rPr sz="2000" spc="150" dirty="0">
                <a:latin typeface="Cambria"/>
                <a:cs typeface="Cambria"/>
              </a:rPr>
              <a:t> </a:t>
            </a:r>
            <a:r>
              <a:rPr sz="2000" spc="85" dirty="0">
                <a:latin typeface="Cambria"/>
                <a:cs typeface="Cambria"/>
              </a:rPr>
              <a:t>oss</a:t>
            </a:r>
            <a:r>
              <a:rPr sz="2000" spc="150" dirty="0">
                <a:latin typeface="Cambria"/>
                <a:cs typeface="Cambria"/>
              </a:rPr>
              <a:t> </a:t>
            </a:r>
            <a:r>
              <a:rPr sz="2000" spc="120" dirty="0">
                <a:latin typeface="Cambria"/>
                <a:cs typeface="Cambria"/>
              </a:rPr>
              <a:t>dem.</a:t>
            </a:r>
            <a:endParaRPr sz="2000">
              <a:latin typeface="Cambria"/>
              <a:cs typeface="Cambria"/>
            </a:endParaRPr>
          </a:p>
          <a:p>
            <a:pPr>
              <a:lnSpc>
                <a:spcPct val="100000"/>
              </a:lnSpc>
              <a:spcBef>
                <a:spcPts val="35"/>
              </a:spcBef>
            </a:pPr>
            <a:endParaRPr sz="3200">
              <a:latin typeface="Cambria"/>
              <a:cs typeface="Cambria"/>
            </a:endParaRPr>
          </a:p>
          <a:p>
            <a:pPr marL="12700" marR="3079115">
              <a:lnSpc>
                <a:spcPts val="2160"/>
              </a:lnSpc>
              <a:spcBef>
                <a:spcPts val="5"/>
              </a:spcBef>
            </a:pPr>
            <a:r>
              <a:rPr sz="2000" spc="75" dirty="0">
                <a:latin typeface="Cambria"/>
                <a:cs typeface="Cambria"/>
              </a:rPr>
              <a:t>Ordet</a:t>
            </a:r>
            <a:r>
              <a:rPr sz="2000" spc="150" dirty="0">
                <a:latin typeface="Cambria"/>
                <a:cs typeface="Cambria"/>
              </a:rPr>
              <a:t> </a:t>
            </a:r>
            <a:r>
              <a:rPr sz="2000" spc="40" dirty="0">
                <a:latin typeface="Cambria"/>
                <a:cs typeface="Cambria"/>
              </a:rPr>
              <a:t>”manifestera”</a:t>
            </a:r>
            <a:r>
              <a:rPr sz="2000" spc="155" dirty="0">
                <a:latin typeface="Cambria"/>
                <a:cs typeface="Cambria"/>
              </a:rPr>
              <a:t> </a:t>
            </a:r>
            <a:r>
              <a:rPr sz="2000" spc="20" dirty="0">
                <a:latin typeface="Cambria"/>
                <a:cs typeface="Cambria"/>
              </a:rPr>
              <a:t>betyder</a:t>
            </a:r>
            <a:r>
              <a:rPr sz="2000" spc="155" dirty="0">
                <a:latin typeface="Cambria"/>
                <a:cs typeface="Cambria"/>
              </a:rPr>
              <a:t> </a:t>
            </a:r>
            <a:r>
              <a:rPr sz="2000" spc="25" dirty="0">
                <a:latin typeface="Cambria"/>
                <a:cs typeface="Cambria"/>
              </a:rPr>
              <a:t>att</a:t>
            </a:r>
            <a:r>
              <a:rPr sz="2000" spc="155" dirty="0">
                <a:latin typeface="Cambria"/>
                <a:cs typeface="Cambria"/>
              </a:rPr>
              <a:t> </a:t>
            </a:r>
            <a:r>
              <a:rPr sz="2000" spc="65" dirty="0">
                <a:latin typeface="Cambria"/>
                <a:cs typeface="Cambria"/>
              </a:rPr>
              <a:t>uppen- </a:t>
            </a:r>
            <a:r>
              <a:rPr sz="2000" spc="70" dirty="0">
                <a:latin typeface="Cambria"/>
                <a:cs typeface="Cambria"/>
              </a:rPr>
              <a:t> </a:t>
            </a:r>
            <a:r>
              <a:rPr sz="2000" spc="35" dirty="0">
                <a:latin typeface="Cambria"/>
                <a:cs typeface="Cambria"/>
              </a:rPr>
              <a:t>bara,</a:t>
            </a:r>
            <a:r>
              <a:rPr sz="2000" spc="140" dirty="0">
                <a:latin typeface="Cambria"/>
                <a:cs typeface="Cambria"/>
              </a:rPr>
              <a:t> </a:t>
            </a:r>
            <a:r>
              <a:rPr sz="2000" spc="25" dirty="0">
                <a:latin typeface="Cambria"/>
                <a:cs typeface="Cambria"/>
              </a:rPr>
              <a:t>att</a:t>
            </a:r>
            <a:r>
              <a:rPr sz="2000" spc="145" dirty="0">
                <a:latin typeface="Cambria"/>
                <a:cs typeface="Cambria"/>
              </a:rPr>
              <a:t> </a:t>
            </a:r>
            <a:r>
              <a:rPr sz="2000" dirty="0">
                <a:latin typeface="Cambria"/>
                <a:cs typeface="Cambria"/>
              </a:rPr>
              <a:t>frambringa</a:t>
            </a:r>
            <a:r>
              <a:rPr sz="2000" spc="145" dirty="0">
                <a:latin typeface="Cambria"/>
                <a:cs typeface="Cambria"/>
              </a:rPr>
              <a:t> </a:t>
            </a:r>
            <a:r>
              <a:rPr sz="2000" spc="55" dirty="0">
                <a:latin typeface="Cambria"/>
                <a:cs typeface="Cambria"/>
              </a:rPr>
              <a:t>något</a:t>
            </a:r>
            <a:r>
              <a:rPr sz="2000" spc="145" dirty="0">
                <a:latin typeface="Cambria"/>
                <a:cs typeface="Cambria"/>
              </a:rPr>
              <a:t> </a:t>
            </a:r>
            <a:r>
              <a:rPr sz="2000" spc="100" dirty="0">
                <a:latin typeface="Cambria"/>
                <a:cs typeface="Cambria"/>
              </a:rPr>
              <a:t>som</a:t>
            </a:r>
            <a:r>
              <a:rPr sz="2000" spc="145" dirty="0">
                <a:latin typeface="Cambria"/>
                <a:cs typeface="Cambria"/>
              </a:rPr>
              <a:t> </a:t>
            </a:r>
            <a:r>
              <a:rPr sz="2000" spc="10" dirty="0">
                <a:latin typeface="Cambria"/>
                <a:cs typeface="Cambria"/>
              </a:rPr>
              <a:t>inte</a:t>
            </a:r>
            <a:r>
              <a:rPr sz="2000" spc="145" dirty="0">
                <a:latin typeface="Cambria"/>
                <a:cs typeface="Cambria"/>
              </a:rPr>
              <a:t> </a:t>
            </a:r>
            <a:r>
              <a:rPr sz="2000" spc="-45" dirty="0">
                <a:latin typeface="Cambria"/>
                <a:cs typeface="Cambria"/>
              </a:rPr>
              <a:t>var </a:t>
            </a:r>
            <a:r>
              <a:rPr sz="2000" spc="-40" dirty="0">
                <a:latin typeface="Cambria"/>
                <a:cs typeface="Cambria"/>
              </a:rPr>
              <a:t> </a:t>
            </a:r>
            <a:r>
              <a:rPr sz="2000" dirty="0">
                <a:latin typeface="Cambria"/>
                <a:cs typeface="Cambria"/>
              </a:rPr>
              <a:t>känt</a:t>
            </a:r>
            <a:r>
              <a:rPr sz="2000" spc="5" dirty="0">
                <a:latin typeface="Cambria"/>
                <a:cs typeface="Cambria"/>
              </a:rPr>
              <a:t> </a:t>
            </a:r>
            <a:r>
              <a:rPr sz="2000" spc="35" dirty="0">
                <a:latin typeface="Cambria"/>
                <a:cs typeface="Cambria"/>
              </a:rPr>
              <a:t>förut. </a:t>
            </a:r>
            <a:r>
              <a:rPr sz="2000" spc="85" dirty="0">
                <a:latin typeface="Cambria"/>
                <a:cs typeface="Cambria"/>
              </a:rPr>
              <a:t>Guds </a:t>
            </a:r>
            <a:r>
              <a:rPr sz="2000" spc="30" dirty="0">
                <a:latin typeface="Cambria"/>
                <a:cs typeface="Cambria"/>
              </a:rPr>
              <a:t>Manifestationer </a:t>
            </a:r>
            <a:r>
              <a:rPr sz="2000" spc="-40" dirty="0">
                <a:latin typeface="Cambria"/>
                <a:cs typeface="Cambria"/>
              </a:rPr>
              <a:t>är</a:t>
            </a:r>
            <a:r>
              <a:rPr sz="2000" spc="-35" dirty="0">
                <a:latin typeface="Cambria"/>
                <a:cs typeface="Cambria"/>
              </a:rPr>
              <a:t> </a:t>
            </a:r>
            <a:r>
              <a:rPr sz="2000" spc="95" dirty="0">
                <a:latin typeface="Cambria"/>
                <a:cs typeface="Cambria"/>
              </a:rPr>
              <a:t>de </a:t>
            </a:r>
            <a:r>
              <a:rPr sz="2000" spc="100" dirty="0">
                <a:latin typeface="Cambria"/>
                <a:cs typeface="Cambria"/>
              </a:rPr>
              <a:t> </a:t>
            </a:r>
            <a:r>
              <a:rPr sz="2000" spc="30" dirty="0">
                <a:latin typeface="Cambria"/>
                <a:cs typeface="Cambria"/>
              </a:rPr>
              <a:t>speciella</a:t>
            </a:r>
            <a:r>
              <a:rPr sz="2000" spc="150" dirty="0">
                <a:latin typeface="Cambria"/>
                <a:cs typeface="Cambria"/>
              </a:rPr>
              <a:t> </a:t>
            </a:r>
            <a:r>
              <a:rPr sz="2000" spc="5" dirty="0">
                <a:latin typeface="Cambria"/>
                <a:cs typeface="Cambria"/>
              </a:rPr>
              <a:t>Personer</a:t>
            </a:r>
            <a:r>
              <a:rPr sz="2000" spc="150" dirty="0">
                <a:latin typeface="Cambria"/>
                <a:cs typeface="Cambria"/>
              </a:rPr>
              <a:t> </a:t>
            </a:r>
            <a:r>
              <a:rPr sz="2000" spc="100" dirty="0">
                <a:latin typeface="Cambria"/>
                <a:cs typeface="Cambria"/>
              </a:rPr>
              <a:t>som</a:t>
            </a:r>
            <a:r>
              <a:rPr sz="2000" spc="150" dirty="0">
                <a:latin typeface="Cambria"/>
                <a:cs typeface="Cambria"/>
              </a:rPr>
              <a:t> </a:t>
            </a:r>
            <a:r>
              <a:rPr sz="2000" spc="15" dirty="0">
                <a:latin typeface="Cambria"/>
                <a:cs typeface="Cambria"/>
              </a:rPr>
              <a:t>uppenbarar</a:t>
            </a:r>
            <a:r>
              <a:rPr sz="2000" spc="150" dirty="0">
                <a:latin typeface="Cambria"/>
                <a:cs typeface="Cambria"/>
              </a:rPr>
              <a:t> </a:t>
            </a:r>
            <a:r>
              <a:rPr sz="2000" spc="85" dirty="0">
                <a:latin typeface="Cambria"/>
                <a:cs typeface="Cambria"/>
              </a:rPr>
              <a:t>Guds </a:t>
            </a:r>
            <a:r>
              <a:rPr sz="2000" spc="-425" dirty="0">
                <a:latin typeface="Cambria"/>
                <a:cs typeface="Cambria"/>
              </a:rPr>
              <a:t> </a:t>
            </a:r>
            <a:r>
              <a:rPr sz="2000" spc="20" dirty="0">
                <a:latin typeface="Cambria"/>
                <a:cs typeface="Cambria"/>
              </a:rPr>
              <a:t>ord </a:t>
            </a:r>
            <a:r>
              <a:rPr sz="2000" spc="85" dirty="0">
                <a:latin typeface="Cambria"/>
                <a:cs typeface="Cambria"/>
              </a:rPr>
              <a:t>och </a:t>
            </a:r>
            <a:r>
              <a:rPr sz="2000" spc="-45" dirty="0">
                <a:latin typeface="Cambria"/>
                <a:cs typeface="Cambria"/>
              </a:rPr>
              <a:t>vilja</a:t>
            </a:r>
            <a:r>
              <a:rPr sz="2000" spc="-40" dirty="0">
                <a:latin typeface="Cambria"/>
                <a:cs typeface="Cambria"/>
              </a:rPr>
              <a:t> </a:t>
            </a:r>
            <a:r>
              <a:rPr sz="2000" dirty="0">
                <a:latin typeface="Cambria"/>
                <a:cs typeface="Cambria"/>
              </a:rPr>
              <a:t>för</a:t>
            </a:r>
            <a:r>
              <a:rPr sz="2000" spc="5" dirty="0">
                <a:latin typeface="Cambria"/>
                <a:cs typeface="Cambria"/>
              </a:rPr>
              <a:t> </a:t>
            </a:r>
            <a:r>
              <a:rPr sz="2000" spc="25" dirty="0">
                <a:latin typeface="Cambria"/>
                <a:cs typeface="Cambria"/>
              </a:rPr>
              <a:t>mänskligheten; </a:t>
            </a:r>
            <a:r>
              <a:rPr sz="2000" spc="55" dirty="0">
                <a:latin typeface="Cambria"/>
                <a:cs typeface="Cambria"/>
              </a:rPr>
              <a:t>således </a:t>
            </a:r>
            <a:r>
              <a:rPr sz="2000" spc="60" dirty="0">
                <a:latin typeface="Cambria"/>
                <a:cs typeface="Cambria"/>
              </a:rPr>
              <a:t> </a:t>
            </a:r>
            <a:r>
              <a:rPr sz="2000" spc="-30" dirty="0">
                <a:latin typeface="Cambria"/>
                <a:cs typeface="Cambria"/>
              </a:rPr>
              <a:t>när</a:t>
            </a:r>
            <a:r>
              <a:rPr sz="2000" spc="145" dirty="0">
                <a:latin typeface="Cambria"/>
                <a:cs typeface="Cambria"/>
              </a:rPr>
              <a:t> </a:t>
            </a:r>
            <a:r>
              <a:rPr sz="2000" spc="-60" dirty="0">
                <a:latin typeface="Cambria"/>
                <a:cs typeface="Cambria"/>
              </a:rPr>
              <a:t>vi</a:t>
            </a:r>
            <a:r>
              <a:rPr sz="2000" spc="150" dirty="0">
                <a:latin typeface="Cambria"/>
                <a:cs typeface="Cambria"/>
              </a:rPr>
              <a:t> </a:t>
            </a:r>
            <a:r>
              <a:rPr sz="2000" spc="-10" dirty="0">
                <a:latin typeface="Cambria"/>
                <a:cs typeface="Cambria"/>
              </a:rPr>
              <a:t>lyssnar</a:t>
            </a:r>
            <a:r>
              <a:rPr sz="2000" spc="150" dirty="0">
                <a:latin typeface="Cambria"/>
                <a:cs typeface="Cambria"/>
              </a:rPr>
              <a:t> </a:t>
            </a:r>
            <a:r>
              <a:rPr sz="2000" spc="-65" dirty="0">
                <a:latin typeface="Cambria"/>
                <a:cs typeface="Cambria"/>
              </a:rPr>
              <a:t>till</a:t>
            </a:r>
            <a:r>
              <a:rPr sz="2000" spc="150" dirty="0">
                <a:latin typeface="Cambria"/>
                <a:cs typeface="Cambria"/>
              </a:rPr>
              <a:t> </a:t>
            </a:r>
            <a:r>
              <a:rPr sz="2000" spc="105" dirty="0">
                <a:latin typeface="Cambria"/>
                <a:cs typeface="Cambria"/>
              </a:rPr>
              <a:t>Dem</a:t>
            </a:r>
            <a:r>
              <a:rPr sz="2000" spc="150" dirty="0">
                <a:latin typeface="Cambria"/>
                <a:cs typeface="Cambria"/>
              </a:rPr>
              <a:t> </a:t>
            </a:r>
            <a:r>
              <a:rPr sz="2000" dirty="0">
                <a:latin typeface="Cambria"/>
                <a:cs typeface="Cambria"/>
              </a:rPr>
              <a:t>–</a:t>
            </a:r>
            <a:r>
              <a:rPr sz="2000" spc="150" dirty="0">
                <a:latin typeface="Cambria"/>
                <a:cs typeface="Cambria"/>
              </a:rPr>
              <a:t> </a:t>
            </a:r>
            <a:r>
              <a:rPr sz="2000" spc="-25" dirty="0">
                <a:latin typeface="Cambria"/>
                <a:cs typeface="Cambria"/>
              </a:rPr>
              <a:t>svarar</a:t>
            </a:r>
            <a:r>
              <a:rPr sz="2000" spc="150" dirty="0">
                <a:latin typeface="Cambria"/>
                <a:cs typeface="Cambria"/>
              </a:rPr>
              <a:t> </a:t>
            </a:r>
            <a:r>
              <a:rPr sz="2000" spc="-60" dirty="0">
                <a:latin typeface="Cambria"/>
                <a:cs typeface="Cambria"/>
              </a:rPr>
              <a:t>vi</a:t>
            </a:r>
            <a:r>
              <a:rPr sz="2000" spc="150" dirty="0">
                <a:latin typeface="Cambria"/>
                <a:cs typeface="Cambria"/>
              </a:rPr>
              <a:t> </a:t>
            </a:r>
            <a:r>
              <a:rPr sz="2000" spc="75" dirty="0">
                <a:latin typeface="Cambria"/>
                <a:cs typeface="Cambria"/>
              </a:rPr>
              <a:t>på</a:t>
            </a:r>
            <a:r>
              <a:rPr sz="2000" spc="150" dirty="0">
                <a:latin typeface="Cambria"/>
                <a:cs typeface="Cambria"/>
              </a:rPr>
              <a:t> </a:t>
            </a:r>
            <a:r>
              <a:rPr sz="2000" spc="85" dirty="0">
                <a:latin typeface="Cambria"/>
                <a:cs typeface="Cambria"/>
              </a:rPr>
              <a:t>Guds </a:t>
            </a:r>
            <a:r>
              <a:rPr sz="2000" spc="-425" dirty="0">
                <a:latin typeface="Cambria"/>
                <a:cs typeface="Cambria"/>
              </a:rPr>
              <a:t> </a:t>
            </a:r>
            <a:r>
              <a:rPr sz="2000" spc="20" dirty="0">
                <a:latin typeface="Cambria"/>
                <a:cs typeface="Cambria"/>
              </a:rPr>
              <a:t>kallelse.</a:t>
            </a:r>
            <a:endParaRPr sz="2000">
              <a:latin typeface="Cambria"/>
              <a:cs typeface="Cambria"/>
            </a:endParaRPr>
          </a:p>
          <a:p>
            <a:pPr marL="12700" marR="3079115" indent="676275">
              <a:lnSpc>
                <a:spcPts val="2160"/>
              </a:lnSpc>
              <a:spcBef>
                <a:spcPts val="785"/>
              </a:spcBef>
            </a:pPr>
            <a:r>
              <a:rPr sz="2000" spc="225" dirty="0">
                <a:latin typeface="Cambria"/>
                <a:cs typeface="Cambria"/>
              </a:rPr>
              <a:t>Om</a:t>
            </a:r>
            <a:r>
              <a:rPr sz="2000" spc="145" dirty="0">
                <a:latin typeface="Cambria"/>
                <a:cs typeface="Cambria"/>
              </a:rPr>
              <a:t> </a:t>
            </a:r>
            <a:r>
              <a:rPr sz="2000" spc="-60" dirty="0">
                <a:latin typeface="Cambria"/>
                <a:cs typeface="Cambria"/>
              </a:rPr>
              <a:t>vi</a:t>
            </a:r>
            <a:r>
              <a:rPr sz="2000" spc="145" dirty="0">
                <a:latin typeface="Cambria"/>
                <a:cs typeface="Cambria"/>
              </a:rPr>
              <a:t> </a:t>
            </a:r>
            <a:r>
              <a:rPr sz="2000" spc="-25" dirty="0">
                <a:latin typeface="Cambria"/>
                <a:cs typeface="Cambria"/>
              </a:rPr>
              <a:t>tar</a:t>
            </a:r>
            <a:r>
              <a:rPr sz="2000" spc="145" dirty="0">
                <a:latin typeface="Cambria"/>
                <a:cs typeface="Cambria"/>
              </a:rPr>
              <a:t> </a:t>
            </a:r>
            <a:r>
              <a:rPr sz="2000" spc="50" dirty="0">
                <a:latin typeface="Cambria"/>
                <a:cs typeface="Cambria"/>
              </a:rPr>
              <a:t>en</a:t>
            </a:r>
            <a:r>
              <a:rPr sz="2000" spc="145" dirty="0">
                <a:latin typeface="Cambria"/>
                <a:cs typeface="Cambria"/>
              </a:rPr>
              <a:t> </a:t>
            </a:r>
            <a:r>
              <a:rPr sz="2000" spc="15" dirty="0">
                <a:latin typeface="Cambria"/>
                <a:cs typeface="Cambria"/>
              </a:rPr>
              <a:t>välpolerad</a:t>
            </a:r>
            <a:r>
              <a:rPr sz="2000" spc="145" dirty="0">
                <a:latin typeface="Cambria"/>
                <a:cs typeface="Cambria"/>
              </a:rPr>
              <a:t> </a:t>
            </a:r>
            <a:r>
              <a:rPr sz="2000" spc="60" dirty="0">
                <a:latin typeface="Cambria"/>
                <a:cs typeface="Cambria"/>
              </a:rPr>
              <a:t>spegel</a:t>
            </a:r>
            <a:r>
              <a:rPr sz="2000" spc="145" dirty="0">
                <a:latin typeface="Cambria"/>
                <a:cs typeface="Cambria"/>
              </a:rPr>
              <a:t> </a:t>
            </a:r>
            <a:r>
              <a:rPr sz="2000" spc="85" dirty="0">
                <a:latin typeface="Cambria"/>
                <a:cs typeface="Cambria"/>
              </a:rPr>
              <a:t>och </a:t>
            </a:r>
            <a:r>
              <a:rPr sz="2000" spc="-425" dirty="0">
                <a:latin typeface="Cambria"/>
                <a:cs typeface="Cambria"/>
              </a:rPr>
              <a:t> </a:t>
            </a:r>
            <a:r>
              <a:rPr sz="2000" spc="-65" dirty="0">
                <a:latin typeface="Cambria"/>
                <a:cs typeface="Cambria"/>
              </a:rPr>
              <a:t>riktar</a:t>
            </a:r>
            <a:r>
              <a:rPr sz="2000" spc="145" dirty="0">
                <a:latin typeface="Cambria"/>
                <a:cs typeface="Cambria"/>
              </a:rPr>
              <a:t> </a:t>
            </a:r>
            <a:r>
              <a:rPr sz="2000" spc="60" dirty="0">
                <a:latin typeface="Cambria"/>
                <a:cs typeface="Cambria"/>
              </a:rPr>
              <a:t>den</a:t>
            </a:r>
            <a:r>
              <a:rPr sz="2000" spc="150" dirty="0">
                <a:latin typeface="Cambria"/>
                <a:cs typeface="Cambria"/>
              </a:rPr>
              <a:t> </a:t>
            </a:r>
            <a:r>
              <a:rPr sz="2000" spc="80" dirty="0">
                <a:latin typeface="Cambria"/>
                <a:cs typeface="Cambria"/>
              </a:rPr>
              <a:t>mot</a:t>
            </a:r>
            <a:r>
              <a:rPr sz="2000" spc="145" dirty="0">
                <a:latin typeface="Cambria"/>
                <a:cs typeface="Cambria"/>
              </a:rPr>
              <a:t> </a:t>
            </a:r>
            <a:r>
              <a:rPr sz="2000" spc="65" dirty="0">
                <a:latin typeface="Cambria"/>
                <a:cs typeface="Cambria"/>
              </a:rPr>
              <a:t>solen,</a:t>
            </a:r>
            <a:r>
              <a:rPr sz="2000" spc="150" dirty="0">
                <a:latin typeface="Cambria"/>
                <a:cs typeface="Cambria"/>
              </a:rPr>
              <a:t> </a:t>
            </a:r>
            <a:r>
              <a:rPr sz="2000" spc="40" dirty="0">
                <a:latin typeface="Cambria"/>
                <a:cs typeface="Cambria"/>
              </a:rPr>
              <a:t>kommer</a:t>
            </a:r>
            <a:r>
              <a:rPr sz="2000" spc="145" dirty="0">
                <a:latin typeface="Cambria"/>
                <a:cs typeface="Cambria"/>
              </a:rPr>
              <a:t> </a:t>
            </a:r>
            <a:r>
              <a:rPr sz="2000" spc="-60" dirty="0">
                <a:latin typeface="Cambria"/>
                <a:cs typeface="Cambria"/>
              </a:rPr>
              <a:t>vi</a:t>
            </a:r>
            <a:r>
              <a:rPr sz="2000" spc="150" dirty="0">
                <a:latin typeface="Cambria"/>
                <a:cs typeface="Cambria"/>
              </a:rPr>
              <a:t> </a:t>
            </a:r>
            <a:r>
              <a:rPr sz="2000" spc="25" dirty="0">
                <a:latin typeface="Cambria"/>
                <a:cs typeface="Cambria"/>
              </a:rPr>
              <a:t>att</a:t>
            </a:r>
            <a:r>
              <a:rPr sz="2000" spc="150" dirty="0">
                <a:latin typeface="Cambria"/>
                <a:cs typeface="Cambria"/>
              </a:rPr>
              <a:t> </a:t>
            </a:r>
            <a:r>
              <a:rPr sz="2000" spc="85" dirty="0">
                <a:latin typeface="Cambria"/>
                <a:cs typeface="Cambria"/>
              </a:rPr>
              <a:t>se </a:t>
            </a:r>
            <a:r>
              <a:rPr sz="2000" spc="90" dirty="0">
                <a:latin typeface="Cambria"/>
                <a:cs typeface="Cambria"/>
              </a:rPr>
              <a:t> </a:t>
            </a:r>
            <a:r>
              <a:rPr sz="2000" spc="45" dirty="0">
                <a:latin typeface="Cambria"/>
                <a:cs typeface="Cambria"/>
              </a:rPr>
              <a:t>solens </a:t>
            </a:r>
            <a:r>
              <a:rPr sz="2000" spc="-20" dirty="0">
                <a:latin typeface="Cambria"/>
                <a:cs typeface="Cambria"/>
              </a:rPr>
              <a:t>bild</a:t>
            </a:r>
            <a:r>
              <a:rPr sz="2000" spc="-15" dirty="0">
                <a:latin typeface="Cambria"/>
                <a:cs typeface="Cambria"/>
              </a:rPr>
              <a:t> </a:t>
            </a:r>
            <a:r>
              <a:rPr sz="2000" spc="-80" dirty="0">
                <a:latin typeface="Cambria"/>
                <a:cs typeface="Cambria"/>
              </a:rPr>
              <a:t>i</a:t>
            </a:r>
            <a:r>
              <a:rPr sz="2000" spc="-75" dirty="0">
                <a:latin typeface="Cambria"/>
                <a:cs typeface="Cambria"/>
              </a:rPr>
              <a:t> </a:t>
            </a:r>
            <a:r>
              <a:rPr sz="2000" spc="60" dirty="0">
                <a:latin typeface="Cambria"/>
                <a:cs typeface="Cambria"/>
              </a:rPr>
              <a:t>den </a:t>
            </a:r>
            <a:r>
              <a:rPr sz="2000" spc="85" dirty="0">
                <a:latin typeface="Cambria"/>
                <a:cs typeface="Cambria"/>
              </a:rPr>
              <a:t>och </a:t>
            </a:r>
            <a:r>
              <a:rPr sz="2000" spc="-35" dirty="0">
                <a:latin typeface="Cambria"/>
                <a:cs typeface="Cambria"/>
              </a:rPr>
              <a:t>ju</a:t>
            </a:r>
            <a:r>
              <a:rPr sz="2000" spc="-30" dirty="0">
                <a:latin typeface="Cambria"/>
                <a:cs typeface="Cambria"/>
              </a:rPr>
              <a:t> </a:t>
            </a:r>
            <a:r>
              <a:rPr sz="2000" spc="25" dirty="0">
                <a:latin typeface="Cambria"/>
                <a:cs typeface="Cambria"/>
              </a:rPr>
              <a:t>mer </a:t>
            </a:r>
            <a:r>
              <a:rPr sz="2000" spc="35" dirty="0">
                <a:latin typeface="Cambria"/>
                <a:cs typeface="Cambria"/>
              </a:rPr>
              <a:t>polerad </a:t>
            </a:r>
            <a:r>
              <a:rPr sz="2000" spc="40" dirty="0">
                <a:latin typeface="Cambria"/>
                <a:cs typeface="Cambria"/>
              </a:rPr>
              <a:t> </a:t>
            </a:r>
            <a:r>
              <a:rPr sz="2000" spc="50" dirty="0">
                <a:latin typeface="Cambria"/>
                <a:cs typeface="Cambria"/>
              </a:rPr>
              <a:t>spegeln</a:t>
            </a:r>
            <a:r>
              <a:rPr sz="2000" spc="140" dirty="0">
                <a:latin typeface="Cambria"/>
                <a:cs typeface="Cambria"/>
              </a:rPr>
              <a:t> </a:t>
            </a:r>
            <a:r>
              <a:rPr sz="2000" spc="-35" dirty="0">
                <a:latin typeface="Cambria"/>
                <a:cs typeface="Cambria"/>
              </a:rPr>
              <a:t>är,</a:t>
            </a:r>
            <a:r>
              <a:rPr sz="2000" spc="145" dirty="0">
                <a:latin typeface="Cambria"/>
                <a:cs typeface="Cambria"/>
              </a:rPr>
              <a:t> </a:t>
            </a:r>
            <a:r>
              <a:rPr sz="2000" spc="75" dirty="0">
                <a:latin typeface="Cambria"/>
                <a:cs typeface="Cambria"/>
              </a:rPr>
              <a:t>desto</a:t>
            </a:r>
            <a:r>
              <a:rPr sz="2000" spc="145" dirty="0">
                <a:latin typeface="Cambria"/>
                <a:cs typeface="Cambria"/>
              </a:rPr>
              <a:t> </a:t>
            </a:r>
            <a:r>
              <a:rPr sz="2000" spc="25" dirty="0">
                <a:latin typeface="Cambria"/>
                <a:cs typeface="Cambria"/>
              </a:rPr>
              <a:t>mer</a:t>
            </a:r>
            <a:r>
              <a:rPr sz="2000" spc="145" dirty="0">
                <a:latin typeface="Cambria"/>
                <a:cs typeface="Cambria"/>
              </a:rPr>
              <a:t> </a:t>
            </a:r>
            <a:r>
              <a:rPr sz="2000" spc="15" dirty="0">
                <a:latin typeface="Cambria"/>
                <a:cs typeface="Cambria"/>
              </a:rPr>
              <a:t>fulländad</a:t>
            </a:r>
            <a:r>
              <a:rPr sz="2000" spc="145" dirty="0">
                <a:latin typeface="Cambria"/>
                <a:cs typeface="Cambria"/>
              </a:rPr>
              <a:t> </a:t>
            </a:r>
            <a:r>
              <a:rPr sz="2000" spc="40" dirty="0">
                <a:latin typeface="Cambria"/>
                <a:cs typeface="Cambria"/>
              </a:rPr>
              <a:t>kommer </a:t>
            </a:r>
            <a:r>
              <a:rPr sz="2000" spc="45" dirty="0">
                <a:latin typeface="Cambria"/>
                <a:cs typeface="Cambria"/>
              </a:rPr>
              <a:t> </a:t>
            </a:r>
            <a:r>
              <a:rPr sz="2000" spc="5" dirty="0">
                <a:latin typeface="Cambria"/>
                <a:cs typeface="Cambria"/>
              </a:rPr>
              <a:t>bilden</a:t>
            </a:r>
            <a:r>
              <a:rPr sz="2000" spc="150" dirty="0">
                <a:latin typeface="Cambria"/>
                <a:cs typeface="Cambria"/>
              </a:rPr>
              <a:t> </a:t>
            </a:r>
            <a:r>
              <a:rPr sz="2000" spc="25" dirty="0">
                <a:latin typeface="Cambria"/>
                <a:cs typeface="Cambria"/>
              </a:rPr>
              <a:t>att</a:t>
            </a:r>
            <a:r>
              <a:rPr sz="2000" spc="150" dirty="0">
                <a:latin typeface="Cambria"/>
                <a:cs typeface="Cambria"/>
              </a:rPr>
              <a:t> </a:t>
            </a:r>
            <a:r>
              <a:rPr sz="2000" spc="25" dirty="0">
                <a:latin typeface="Cambria"/>
                <a:cs typeface="Cambria"/>
              </a:rPr>
              <a:t>vara.</a:t>
            </a:r>
            <a:r>
              <a:rPr sz="2000" spc="150" dirty="0">
                <a:latin typeface="Cambria"/>
                <a:cs typeface="Cambria"/>
              </a:rPr>
              <a:t> </a:t>
            </a:r>
            <a:r>
              <a:rPr sz="2000" spc="85" dirty="0">
                <a:latin typeface="Cambria"/>
                <a:cs typeface="Cambria"/>
              </a:rPr>
              <a:t>Guds</a:t>
            </a:r>
            <a:r>
              <a:rPr sz="2000" spc="150" dirty="0">
                <a:latin typeface="Cambria"/>
                <a:cs typeface="Cambria"/>
              </a:rPr>
              <a:t> </a:t>
            </a:r>
            <a:r>
              <a:rPr sz="2000" spc="30" dirty="0">
                <a:latin typeface="Cambria"/>
                <a:cs typeface="Cambria"/>
              </a:rPr>
              <a:t>Manifestationer</a:t>
            </a:r>
            <a:r>
              <a:rPr sz="2000" spc="150" dirty="0">
                <a:latin typeface="Cambria"/>
                <a:cs typeface="Cambria"/>
              </a:rPr>
              <a:t> </a:t>
            </a:r>
            <a:r>
              <a:rPr sz="2000" spc="-40" dirty="0">
                <a:latin typeface="Cambria"/>
                <a:cs typeface="Cambria"/>
              </a:rPr>
              <a:t>är</a:t>
            </a:r>
            <a:endParaRPr sz="2000">
              <a:latin typeface="Cambria"/>
              <a:cs typeface="Cambria"/>
            </a:endParaRPr>
          </a:p>
          <a:p>
            <a:pPr marL="12700">
              <a:lnSpc>
                <a:spcPts val="2000"/>
              </a:lnSpc>
            </a:pPr>
            <a:r>
              <a:rPr sz="2000" spc="100" dirty="0">
                <a:latin typeface="Cambria"/>
                <a:cs typeface="Cambria"/>
              </a:rPr>
              <a:t>som</a:t>
            </a:r>
            <a:r>
              <a:rPr sz="2000" spc="150" dirty="0">
                <a:latin typeface="Cambria"/>
                <a:cs typeface="Cambria"/>
              </a:rPr>
              <a:t> </a:t>
            </a:r>
            <a:r>
              <a:rPr sz="2000" spc="25" dirty="0">
                <a:latin typeface="Cambria"/>
                <a:cs typeface="Cambria"/>
              </a:rPr>
              <a:t>fulländade</a:t>
            </a:r>
            <a:r>
              <a:rPr sz="2000" spc="155" dirty="0">
                <a:latin typeface="Cambria"/>
                <a:cs typeface="Cambria"/>
              </a:rPr>
              <a:t> </a:t>
            </a:r>
            <a:r>
              <a:rPr sz="2000" spc="25" dirty="0">
                <a:latin typeface="Cambria"/>
                <a:cs typeface="Cambria"/>
              </a:rPr>
              <a:t>speglar</a:t>
            </a:r>
            <a:r>
              <a:rPr sz="2000" spc="155" dirty="0">
                <a:latin typeface="Cambria"/>
                <a:cs typeface="Cambria"/>
              </a:rPr>
              <a:t> </a:t>
            </a:r>
            <a:r>
              <a:rPr sz="2000" spc="100" dirty="0">
                <a:latin typeface="Cambria"/>
                <a:cs typeface="Cambria"/>
              </a:rPr>
              <a:t>som</a:t>
            </a:r>
            <a:r>
              <a:rPr sz="2000" spc="150" dirty="0">
                <a:latin typeface="Cambria"/>
                <a:cs typeface="Cambria"/>
              </a:rPr>
              <a:t> </a:t>
            </a:r>
            <a:r>
              <a:rPr sz="2000" spc="-20" dirty="0">
                <a:latin typeface="Cambria"/>
                <a:cs typeface="Cambria"/>
              </a:rPr>
              <a:t>reflekterar</a:t>
            </a:r>
            <a:r>
              <a:rPr sz="2000" spc="155" dirty="0">
                <a:latin typeface="Cambria"/>
                <a:cs typeface="Cambria"/>
              </a:rPr>
              <a:t> </a:t>
            </a:r>
            <a:r>
              <a:rPr sz="2000" spc="85" dirty="0">
                <a:latin typeface="Cambria"/>
                <a:cs typeface="Cambria"/>
              </a:rPr>
              <a:t>Guds</a:t>
            </a:r>
            <a:r>
              <a:rPr sz="2000" spc="155" dirty="0">
                <a:latin typeface="Cambria"/>
                <a:cs typeface="Cambria"/>
              </a:rPr>
              <a:t> </a:t>
            </a:r>
            <a:r>
              <a:rPr sz="2000" spc="-25" dirty="0">
                <a:latin typeface="Cambria"/>
                <a:cs typeface="Cambria"/>
              </a:rPr>
              <a:t>ljus</a:t>
            </a:r>
            <a:r>
              <a:rPr sz="2000" spc="155" dirty="0">
                <a:latin typeface="Cambria"/>
                <a:cs typeface="Cambria"/>
              </a:rPr>
              <a:t> </a:t>
            </a:r>
            <a:r>
              <a:rPr sz="2000" spc="-80" dirty="0">
                <a:latin typeface="Cambria"/>
                <a:cs typeface="Cambria"/>
              </a:rPr>
              <a:t>i</a:t>
            </a:r>
            <a:r>
              <a:rPr sz="2000" spc="150" dirty="0">
                <a:latin typeface="Cambria"/>
                <a:cs typeface="Cambria"/>
              </a:rPr>
              <a:t> </a:t>
            </a:r>
            <a:r>
              <a:rPr sz="2000" spc="-40" dirty="0">
                <a:latin typeface="Cambria"/>
                <a:cs typeface="Cambria"/>
              </a:rPr>
              <a:t>all</a:t>
            </a:r>
            <a:r>
              <a:rPr sz="2000" spc="155" dirty="0">
                <a:latin typeface="Cambria"/>
                <a:cs typeface="Cambria"/>
              </a:rPr>
              <a:t> </a:t>
            </a:r>
            <a:r>
              <a:rPr sz="2000" spc="80" dirty="0">
                <a:latin typeface="Cambria"/>
                <a:cs typeface="Cambria"/>
              </a:rPr>
              <a:t>dess</a:t>
            </a:r>
            <a:r>
              <a:rPr sz="2000" spc="155" dirty="0">
                <a:latin typeface="Cambria"/>
                <a:cs typeface="Cambria"/>
              </a:rPr>
              <a:t> </a:t>
            </a:r>
            <a:r>
              <a:rPr sz="2000" spc="50" dirty="0">
                <a:latin typeface="Cambria"/>
                <a:cs typeface="Cambria"/>
              </a:rPr>
              <a:t>glans.</a:t>
            </a:r>
            <a:endParaRPr sz="2000">
              <a:latin typeface="Cambria"/>
              <a:cs typeface="Cambria"/>
            </a:endParaRPr>
          </a:p>
          <a:p>
            <a:pPr marL="12700">
              <a:lnSpc>
                <a:spcPts val="2280"/>
              </a:lnSpc>
            </a:pPr>
            <a:r>
              <a:rPr sz="2000" spc="160" dirty="0">
                <a:latin typeface="Cambria"/>
                <a:cs typeface="Cambria"/>
              </a:rPr>
              <a:t>Och</a:t>
            </a:r>
            <a:r>
              <a:rPr sz="2000" spc="150" dirty="0">
                <a:latin typeface="Cambria"/>
                <a:cs typeface="Cambria"/>
              </a:rPr>
              <a:t> </a:t>
            </a:r>
            <a:r>
              <a:rPr sz="2000" spc="-15" dirty="0">
                <a:latin typeface="Cambria"/>
                <a:cs typeface="Cambria"/>
              </a:rPr>
              <a:t>alla</a:t>
            </a:r>
            <a:r>
              <a:rPr sz="2000" spc="155" dirty="0">
                <a:latin typeface="Cambria"/>
                <a:cs typeface="Cambria"/>
              </a:rPr>
              <a:t> </a:t>
            </a:r>
            <a:r>
              <a:rPr sz="2000" spc="75" dirty="0">
                <a:latin typeface="Cambria"/>
                <a:cs typeface="Cambria"/>
              </a:rPr>
              <a:t>dessa</a:t>
            </a:r>
            <a:r>
              <a:rPr sz="2000" spc="155" dirty="0">
                <a:latin typeface="Cambria"/>
                <a:cs typeface="Cambria"/>
              </a:rPr>
              <a:t> </a:t>
            </a:r>
            <a:r>
              <a:rPr sz="2000" spc="25" dirty="0">
                <a:latin typeface="Cambria"/>
                <a:cs typeface="Cambria"/>
              </a:rPr>
              <a:t>speglar</a:t>
            </a:r>
            <a:r>
              <a:rPr sz="2000" spc="155" dirty="0">
                <a:latin typeface="Cambria"/>
                <a:cs typeface="Cambria"/>
              </a:rPr>
              <a:t> </a:t>
            </a:r>
            <a:r>
              <a:rPr sz="2000" spc="-20" dirty="0">
                <a:latin typeface="Cambria"/>
                <a:cs typeface="Cambria"/>
              </a:rPr>
              <a:t>reflekterar</a:t>
            </a:r>
            <a:r>
              <a:rPr sz="2000" spc="155" dirty="0">
                <a:latin typeface="Cambria"/>
                <a:cs typeface="Cambria"/>
              </a:rPr>
              <a:t> </a:t>
            </a:r>
            <a:r>
              <a:rPr sz="2000" spc="80" dirty="0">
                <a:latin typeface="Cambria"/>
                <a:cs typeface="Cambria"/>
              </a:rPr>
              <a:t>samma</a:t>
            </a:r>
            <a:r>
              <a:rPr sz="2000" spc="155" dirty="0">
                <a:latin typeface="Cambria"/>
                <a:cs typeface="Cambria"/>
              </a:rPr>
              <a:t> </a:t>
            </a:r>
            <a:r>
              <a:rPr sz="2000" spc="15" dirty="0">
                <a:latin typeface="Cambria"/>
                <a:cs typeface="Cambria"/>
              </a:rPr>
              <a:t>ljus.</a:t>
            </a:r>
            <a:endParaRPr sz="2000">
              <a:latin typeface="Cambria"/>
              <a:cs typeface="Cambria"/>
            </a:endParaRPr>
          </a:p>
        </p:txBody>
      </p:sp>
      <p:pic>
        <p:nvPicPr>
          <p:cNvPr id="3" name="object 3"/>
          <p:cNvPicPr/>
          <p:nvPr/>
        </p:nvPicPr>
        <p:blipFill>
          <a:blip r:embed="rId3" cstate="print"/>
          <a:stretch>
            <a:fillRect/>
          </a:stretch>
        </p:blipFill>
        <p:spPr>
          <a:xfrm>
            <a:off x="6487968" y="2393962"/>
            <a:ext cx="3378199" cy="3568700"/>
          </a:xfrm>
          <a:prstGeom prst="rect">
            <a:avLst/>
          </a:prstGeom>
        </p:spPr>
      </p:pic>
      <p:pic>
        <p:nvPicPr>
          <p:cNvPr id="4" name="object 4"/>
          <p:cNvPicPr/>
          <p:nvPr/>
        </p:nvPicPr>
        <p:blipFill>
          <a:blip r:embed="rId4" cstate="print"/>
          <a:stretch>
            <a:fillRect/>
          </a:stretch>
        </p:blipFill>
        <p:spPr>
          <a:xfrm>
            <a:off x="1413452" y="265457"/>
            <a:ext cx="4673660" cy="3223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3946" y="1180122"/>
            <a:ext cx="6833234" cy="1410335"/>
          </a:xfrm>
          <a:prstGeom prst="rect">
            <a:avLst/>
          </a:prstGeom>
        </p:spPr>
        <p:txBody>
          <a:bodyPr vert="horz" wrap="square" lIns="0" tIns="46990" rIns="0" bIns="0" rtlCol="0">
            <a:spAutoFit/>
          </a:bodyPr>
          <a:lstStyle/>
          <a:p>
            <a:pPr marL="12700" marR="5080">
              <a:lnSpc>
                <a:spcPts val="2160"/>
              </a:lnSpc>
              <a:spcBef>
                <a:spcPts val="370"/>
              </a:spcBef>
            </a:pPr>
            <a:r>
              <a:rPr dirty="0"/>
              <a:t>Religion</a:t>
            </a:r>
            <a:r>
              <a:rPr spc="5" dirty="0"/>
              <a:t> </a:t>
            </a:r>
            <a:r>
              <a:rPr spc="70" dirty="0"/>
              <a:t>måste </a:t>
            </a:r>
            <a:r>
              <a:rPr spc="-15" dirty="0"/>
              <a:t>vara</a:t>
            </a:r>
            <a:r>
              <a:rPr spc="-10" dirty="0"/>
              <a:t> </a:t>
            </a:r>
            <a:r>
              <a:rPr spc="20" dirty="0"/>
              <a:t>orsaken </a:t>
            </a:r>
            <a:r>
              <a:rPr spc="-65" dirty="0"/>
              <a:t>till</a:t>
            </a:r>
            <a:r>
              <a:rPr spc="310" dirty="0"/>
              <a:t> </a:t>
            </a:r>
            <a:r>
              <a:rPr spc="65" dirty="0"/>
              <a:t>enhet, </a:t>
            </a:r>
            <a:r>
              <a:rPr spc="10" dirty="0"/>
              <a:t>harmoni  </a:t>
            </a:r>
            <a:r>
              <a:rPr spc="85" dirty="0"/>
              <a:t>och </a:t>
            </a:r>
            <a:r>
              <a:rPr spc="90" dirty="0"/>
              <a:t> </a:t>
            </a:r>
            <a:r>
              <a:rPr spc="-25" dirty="0"/>
              <a:t>förlikning</a:t>
            </a:r>
            <a:r>
              <a:rPr spc="-20" dirty="0"/>
              <a:t> </a:t>
            </a:r>
            <a:r>
              <a:rPr spc="15" dirty="0"/>
              <a:t>bland </a:t>
            </a:r>
            <a:r>
              <a:rPr spc="5" dirty="0"/>
              <a:t>människor. </a:t>
            </a:r>
            <a:r>
              <a:rPr spc="225" dirty="0"/>
              <a:t>Om </a:t>
            </a:r>
            <a:r>
              <a:rPr spc="60" dirty="0"/>
              <a:t>den </a:t>
            </a:r>
            <a:r>
              <a:rPr spc="-75" dirty="0"/>
              <a:t>blir</a:t>
            </a:r>
            <a:r>
              <a:rPr spc="-70" dirty="0"/>
              <a:t> </a:t>
            </a:r>
            <a:r>
              <a:rPr spc="5" dirty="0"/>
              <a:t>orsak </a:t>
            </a:r>
            <a:r>
              <a:rPr spc="-65" dirty="0"/>
              <a:t>till</a:t>
            </a:r>
            <a:r>
              <a:rPr spc="-60" dirty="0"/>
              <a:t> </a:t>
            </a:r>
            <a:r>
              <a:rPr spc="20" dirty="0"/>
              <a:t>förstörelse </a:t>
            </a:r>
            <a:r>
              <a:rPr spc="-430" dirty="0"/>
              <a:t> </a:t>
            </a:r>
            <a:r>
              <a:rPr spc="85" dirty="0"/>
              <a:t>och </a:t>
            </a:r>
            <a:r>
              <a:rPr spc="45" dirty="0"/>
              <a:t>fiendskap, </a:t>
            </a:r>
            <a:r>
              <a:rPr spc="120" dirty="0"/>
              <a:t>om </a:t>
            </a:r>
            <a:r>
              <a:rPr spc="60" dirty="0"/>
              <a:t>den </a:t>
            </a:r>
            <a:r>
              <a:rPr spc="10" dirty="0"/>
              <a:t>leder</a:t>
            </a:r>
            <a:r>
              <a:rPr spc="15" dirty="0"/>
              <a:t> </a:t>
            </a:r>
            <a:r>
              <a:rPr spc="-65" dirty="0"/>
              <a:t>till</a:t>
            </a:r>
            <a:r>
              <a:rPr spc="-60" dirty="0"/>
              <a:t> </a:t>
            </a:r>
            <a:r>
              <a:rPr spc="-5" dirty="0"/>
              <a:t>åtskillnad</a:t>
            </a:r>
            <a:r>
              <a:rPr dirty="0"/>
              <a:t> </a:t>
            </a:r>
            <a:r>
              <a:rPr spc="85" dirty="0"/>
              <a:t>och </a:t>
            </a:r>
            <a:r>
              <a:rPr spc="10" dirty="0"/>
              <a:t>skapar </a:t>
            </a:r>
            <a:r>
              <a:rPr spc="15" dirty="0"/>
              <a:t> </a:t>
            </a:r>
            <a:r>
              <a:rPr dirty="0"/>
              <a:t>konflikt,</a:t>
            </a:r>
            <a:r>
              <a:rPr spc="150" dirty="0"/>
              <a:t> </a:t>
            </a:r>
            <a:r>
              <a:rPr spc="-10" dirty="0"/>
              <a:t>skulle</a:t>
            </a:r>
            <a:r>
              <a:rPr spc="150" dirty="0"/>
              <a:t> </a:t>
            </a:r>
            <a:r>
              <a:rPr spc="-10" dirty="0"/>
              <a:t>frånvaro</a:t>
            </a:r>
            <a:r>
              <a:rPr spc="150" dirty="0"/>
              <a:t> </a:t>
            </a:r>
            <a:r>
              <a:rPr spc="10" dirty="0"/>
              <a:t>av</a:t>
            </a:r>
            <a:r>
              <a:rPr spc="150" dirty="0"/>
              <a:t> </a:t>
            </a:r>
            <a:r>
              <a:rPr spc="-10" dirty="0"/>
              <a:t>religion</a:t>
            </a:r>
            <a:r>
              <a:rPr spc="155" dirty="0"/>
              <a:t> </a:t>
            </a:r>
            <a:r>
              <a:rPr spc="-15" dirty="0"/>
              <a:t>vara</a:t>
            </a:r>
            <a:r>
              <a:rPr spc="150" dirty="0"/>
              <a:t> </a:t>
            </a:r>
            <a:r>
              <a:rPr spc="25" dirty="0"/>
              <a:t>att</a:t>
            </a:r>
            <a:r>
              <a:rPr spc="150" dirty="0"/>
              <a:t> </a:t>
            </a:r>
            <a:r>
              <a:rPr spc="75" dirty="0"/>
              <a:t>föredra…</a:t>
            </a:r>
          </a:p>
          <a:p>
            <a:pPr marL="12700">
              <a:lnSpc>
                <a:spcPct val="100000"/>
              </a:lnSpc>
              <a:spcBef>
                <a:spcPts val="70"/>
              </a:spcBef>
            </a:pPr>
            <a:r>
              <a:rPr sz="1600" spc="-5" dirty="0">
                <a:latin typeface="Calibri"/>
                <a:cs typeface="Calibri"/>
              </a:rPr>
              <a:t>–</a:t>
            </a:r>
            <a:r>
              <a:rPr sz="1600" spc="320" dirty="0">
                <a:latin typeface="Calibri"/>
                <a:cs typeface="Calibri"/>
              </a:rPr>
              <a:t> </a:t>
            </a:r>
            <a:r>
              <a:rPr sz="1600" spc="-15" dirty="0">
                <a:latin typeface="Calibri"/>
                <a:cs typeface="Calibri"/>
              </a:rPr>
              <a:t>‘Abdu’l-Bahá</a:t>
            </a:r>
            <a:endParaRPr sz="1600">
              <a:latin typeface="Calibri"/>
              <a:cs typeface="Calibri"/>
            </a:endParaRPr>
          </a:p>
        </p:txBody>
      </p:sp>
      <p:pic>
        <p:nvPicPr>
          <p:cNvPr id="3" name="object 3"/>
          <p:cNvPicPr/>
          <p:nvPr/>
        </p:nvPicPr>
        <p:blipFill>
          <a:blip r:embed="rId3" cstate="print"/>
          <a:stretch>
            <a:fillRect/>
          </a:stretch>
        </p:blipFill>
        <p:spPr>
          <a:xfrm>
            <a:off x="1651092" y="314103"/>
            <a:ext cx="2569921" cy="323621"/>
          </a:xfrm>
          <a:prstGeom prst="rect">
            <a:avLst/>
          </a:prstGeom>
        </p:spPr>
      </p:pic>
      <p:sp>
        <p:nvSpPr>
          <p:cNvPr id="4" name="object 4"/>
          <p:cNvSpPr txBox="1"/>
          <p:nvPr/>
        </p:nvSpPr>
        <p:spPr>
          <a:xfrm>
            <a:off x="1603946" y="2911805"/>
            <a:ext cx="4358005" cy="3704590"/>
          </a:xfrm>
          <a:prstGeom prst="rect">
            <a:avLst/>
          </a:prstGeom>
        </p:spPr>
        <p:txBody>
          <a:bodyPr vert="horz" wrap="square" lIns="0" tIns="46990" rIns="0" bIns="0" rtlCol="0">
            <a:spAutoFit/>
          </a:bodyPr>
          <a:lstStyle/>
          <a:p>
            <a:pPr marL="12700" marR="5080">
              <a:lnSpc>
                <a:spcPts val="2160"/>
              </a:lnSpc>
              <a:spcBef>
                <a:spcPts val="370"/>
              </a:spcBef>
              <a:tabLst>
                <a:tab pos="2744470" algn="l"/>
              </a:tabLst>
            </a:pPr>
            <a:r>
              <a:rPr sz="2000" spc="85" dirty="0">
                <a:latin typeface="Cambria"/>
                <a:cs typeface="Cambria"/>
              </a:rPr>
              <a:t>Guds </a:t>
            </a:r>
            <a:r>
              <a:rPr sz="2000" spc="-15" dirty="0">
                <a:latin typeface="Cambria"/>
                <a:cs typeface="Cambria"/>
              </a:rPr>
              <a:t>religioner</a:t>
            </a:r>
            <a:r>
              <a:rPr sz="2000" spc="-10" dirty="0">
                <a:latin typeface="Cambria"/>
                <a:cs typeface="Cambria"/>
              </a:rPr>
              <a:t> </a:t>
            </a:r>
            <a:r>
              <a:rPr sz="2000" spc="65" dirty="0">
                <a:latin typeface="Cambria"/>
                <a:cs typeface="Cambria"/>
              </a:rPr>
              <a:t>...befriade </a:t>
            </a:r>
            <a:r>
              <a:rPr sz="2000" spc="70" dirty="0">
                <a:latin typeface="Cambria"/>
                <a:cs typeface="Cambria"/>
              </a:rPr>
              <a:t> </a:t>
            </a:r>
            <a:r>
              <a:rPr sz="2000" spc="10" dirty="0">
                <a:latin typeface="Cambria"/>
                <a:cs typeface="Cambria"/>
              </a:rPr>
              <a:t>människorna </a:t>
            </a:r>
            <a:r>
              <a:rPr sz="2000" spc="-15" dirty="0">
                <a:latin typeface="Cambria"/>
                <a:cs typeface="Cambria"/>
              </a:rPr>
              <a:t>från</a:t>
            </a:r>
            <a:r>
              <a:rPr sz="2000" spc="-10" dirty="0">
                <a:latin typeface="Cambria"/>
                <a:cs typeface="Cambria"/>
              </a:rPr>
              <a:t> </a:t>
            </a:r>
            <a:r>
              <a:rPr sz="2000" dirty="0">
                <a:latin typeface="Cambria"/>
                <a:cs typeface="Cambria"/>
              </a:rPr>
              <a:t>mörkret </a:t>
            </a:r>
            <a:r>
              <a:rPr sz="2000" spc="-80" dirty="0">
                <a:latin typeface="Cambria"/>
                <a:cs typeface="Cambria"/>
              </a:rPr>
              <a:t>i</a:t>
            </a:r>
            <a:r>
              <a:rPr sz="2000" spc="-75" dirty="0">
                <a:latin typeface="Cambria"/>
                <a:cs typeface="Cambria"/>
              </a:rPr>
              <a:t> </a:t>
            </a:r>
            <a:r>
              <a:rPr sz="2000" spc="10" dirty="0">
                <a:latin typeface="Cambria"/>
                <a:cs typeface="Cambria"/>
              </a:rPr>
              <a:t>naturens </a:t>
            </a:r>
            <a:r>
              <a:rPr sz="2000" spc="15" dirty="0">
                <a:latin typeface="Cambria"/>
                <a:cs typeface="Cambria"/>
              </a:rPr>
              <a:t> </a:t>
            </a:r>
            <a:r>
              <a:rPr sz="2000" spc="-25" dirty="0">
                <a:latin typeface="Cambria"/>
                <a:cs typeface="Cambria"/>
              </a:rPr>
              <a:t>värld</a:t>
            </a:r>
            <a:r>
              <a:rPr sz="2000" spc="140" dirty="0">
                <a:latin typeface="Cambria"/>
                <a:cs typeface="Cambria"/>
              </a:rPr>
              <a:t> </a:t>
            </a:r>
            <a:r>
              <a:rPr sz="2000" spc="85" dirty="0">
                <a:latin typeface="Cambria"/>
                <a:cs typeface="Cambria"/>
              </a:rPr>
              <a:t>och</a:t>
            </a:r>
            <a:r>
              <a:rPr sz="2000" spc="145" dirty="0">
                <a:latin typeface="Cambria"/>
                <a:cs typeface="Cambria"/>
              </a:rPr>
              <a:t> </a:t>
            </a:r>
            <a:r>
              <a:rPr sz="2000" spc="40" dirty="0">
                <a:latin typeface="Cambria"/>
                <a:cs typeface="Cambria"/>
              </a:rPr>
              <a:t>förde</a:t>
            </a:r>
            <a:r>
              <a:rPr sz="2000" spc="145" dirty="0">
                <a:latin typeface="Cambria"/>
                <a:cs typeface="Cambria"/>
              </a:rPr>
              <a:t> </a:t>
            </a:r>
            <a:r>
              <a:rPr sz="2000" spc="-40" dirty="0">
                <a:latin typeface="Cambria"/>
                <a:cs typeface="Cambria"/>
              </a:rPr>
              <a:t>in</a:t>
            </a:r>
            <a:r>
              <a:rPr sz="2000" spc="145" dirty="0">
                <a:latin typeface="Cambria"/>
                <a:cs typeface="Cambria"/>
              </a:rPr>
              <a:t> </a:t>
            </a:r>
            <a:r>
              <a:rPr sz="2000" spc="100" dirty="0">
                <a:latin typeface="Cambria"/>
                <a:cs typeface="Cambria"/>
              </a:rPr>
              <a:t>dem</a:t>
            </a:r>
            <a:r>
              <a:rPr sz="2000" spc="145" dirty="0">
                <a:latin typeface="Cambria"/>
                <a:cs typeface="Cambria"/>
              </a:rPr>
              <a:t> </a:t>
            </a:r>
            <a:r>
              <a:rPr sz="2000" spc="-80" dirty="0">
                <a:latin typeface="Cambria"/>
                <a:cs typeface="Cambria"/>
              </a:rPr>
              <a:t>i</a:t>
            </a:r>
            <a:r>
              <a:rPr sz="2000" spc="145" dirty="0">
                <a:latin typeface="Cambria"/>
                <a:cs typeface="Cambria"/>
              </a:rPr>
              <a:t> </a:t>
            </a:r>
            <a:r>
              <a:rPr sz="2000" spc="15" dirty="0">
                <a:latin typeface="Cambria"/>
                <a:cs typeface="Cambria"/>
              </a:rPr>
              <a:t>Himmelrikets </a:t>
            </a:r>
            <a:r>
              <a:rPr sz="2000" spc="-430" dirty="0">
                <a:latin typeface="Cambria"/>
                <a:cs typeface="Cambria"/>
              </a:rPr>
              <a:t> </a:t>
            </a:r>
            <a:r>
              <a:rPr sz="2000" spc="15" dirty="0">
                <a:latin typeface="Cambria"/>
                <a:cs typeface="Cambria"/>
              </a:rPr>
              <a:t>ljus.</a:t>
            </a:r>
            <a:r>
              <a:rPr sz="2000" spc="20" dirty="0">
                <a:latin typeface="Cambria"/>
                <a:cs typeface="Cambria"/>
              </a:rPr>
              <a:t> </a:t>
            </a:r>
            <a:r>
              <a:rPr sz="2000" spc="15" dirty="0">
                <a:latin typeface="Cambria"/>
                <a:cs typeface="Cambria"/>
              </a:rPr>
              <a:t>Allteftersom</a:t>
            </a:r>
            <a:r>
              <a:rPr sz="2000" spc="20" dirty="0">
                <a:latin typeface="Cambria"/>
                <a:cs typeface="Cambria"/>
              </a:rPr>
              <a:t> </a:t>
            </a:r>
            <a:r>
              <a:rPr sz="2000" spc="-20" dirty="0">
                <a:latin typeface="Cambria"/>
                <a:cs typeface="Cambria"/>
              </a:rPr>
              <a:t>varje</a:t>
            </a:r>
            <a:r>
              <a:rPr sz="2000" spc="400" dirty="0">
                <a:latin typeface="Cambria"/>
                <a:cs typeface="Cambria"/>
              </a:rPr>
              <a:t> </a:t>
            </a:r>
            <a:r>
              <a:rPr sz="2000" spc="25" dirty="0">
                <a:latin typeface="Cambria"/>
                <a:cs typeface="Cambria"/>
              </a:rPr>
              <a:t>efterföljande </a:t>
            </a:r>
            <a:r>
              <a:rPr sz="2000" spc="30" dirty="0">
                <a:latin typeface="Cambria"/>
                <a:cs typeface="Cambria"/>
              </a:rPr>
              <a:t> </a:t>
            </a:r>
            <a:r>
              <a:rPr sz="2000" spc="-5" dirty="0">
                <a:latin typeface="Cambria"/>
                <a:cs typeface="Cambria"/>
              </a:rPr>
              <a:t>tro</a:t>
            </a:r>
            <a:r>
              <a:rPr sz="2000" dirty="0">
                <a:latin typeface="Cambria"/>
                <a:cs typeface="Cambria"/>
              </a:rPr>
              <a:t> </a:t>
            </a:r>
            <a:r>
              <a:rPr sz="2000" spc="85" dirty="0">
                <a:latin typeface="Cambria"/>
                <a:cs typeface="Cambria"/>
              </a:rPr>
              <a:t>och </a:t>
            </a:r>
            <a:r>
              <a:rPr sz="2000" spc="15" dirty="0">
                <a:latin typeface="Cambria"/>
                <a:cs typeface="Cambria"/>
              </a:rPr>
              <a:t>lag </a:t>
            </a:r>
            <a:r>
              <a:rPr sz="2000" spc="45" dirty="0">
                <a:latin typeface="Cambria"/>
                <a:cs typeface="Cambria"/>
              </a:rPr>
              <a:t>uppenbarades </a:t>
            </a:r>
            <a:r>
              <a:rPr sz="2000" dirty="0">
                <a:latin typeface="Cambria"/>
                <a:cs typeface="Cambria"/>
              </a:rPr>
              <a:t>förblev</a:t>
            </a:r>
            <a:r>
              <a:rPr sz="2000" spc="5" dirty="0">
                <a:latin typeface="Cambria"/>
                <a:cs typeface="Cambria"/>
              </a:rPr>
              <a:t> </a:t>
            </a:r>
            <a:r>
              <a:rPr sz="2000" spc="60" dirty="0">
                <a:latin typeface="Cambria"/>
                <a:cs typeface="Cambria"/>
              </a:rPr>
              <a:t>den </a:t>
            </a:r>
            <a:r>
              <a:rPr sz="2000" spc="-430" dirty="0">
                <a:latin typeface="Cambria"/>
                <a:cs typeface="Cambria"/>
              </a:rPr>
              <a:t> </a:t>
            </a:r>
            <a:r>
              <a:rPr sz="2000" spc="10" dirty="0">
                <a:latin typeface="Cambria"/>
                <a:cs typeface="Cambria"/>
              </a:rPr>
              <a:t>under</a:t>
            </a:r>
            <a:r>
              <a:rPr sz="2000" spc="15" dirty="0">
                <a:latin typeface="Cambria"/>
                <a:cs typeface="Cambria"/>
              </a:rPr>
              <a:t> </a:t>
            </a:r>
            <a:r>
              <a:rPr sz="2000" spc="10" dirty="0">
                <a:latin typeface="Cambria"/>
                <a:cs typeface="Cambria"/>
              </a:rPr>
              <a:t>några</a:t>
            </a:r>
            <a:r>
              <a:rPr sz="2000" spc="15" dirty="0">
                <a:latin typeface="Cambria"/>
                <a:cs typeface="Cambria"/>
              </a:rPr>
              <a:t> </a:t>
            </a:r>
            <a:r>
              <a:rPr sz="2000" spc="10" dirty="0">
                <a:latin typeface="Cambria"/>
                <a:cs typeface="Cambria"/>
              </a:rPr>
              <a:t>århundraden</a:t>
            </a:r>
            <a:r>
              <a:rPr sz="2000" spc="15" dirty="0">
                <a:latin typeface="Cambria"/>
                <a:cs typeface="Cambria"/>
              </a:rPr>
              <a:t> </a:t>
            </a:r>
            <a:r>
              <a:rPr sz="2000" spc="40" dirty="0">
                <a:latin typeface="Cambria"/>
                <a:cs typeface="Cambria"/>
              </a:rPr>
              <a:t>ett </a:t>
            </a:r>
            <a:r>
              <a:rPr sz="2000" spc="-75" dirty="0">
                <a:latin typeface="Cambria"/>
                <a:cs typeface="Cambria"/>
              </a:rPr>
              <a:t>rikt </a:t>
            </a:r>
            <a:r>
              <a:rPr sz="2000" spc="-70" dirty="0">
                <a:latin typeface="Cambria"/>
                <a:cs typeface="Cambria"/>
              </a:rPr>
              <a:t> </a:t>
            </a:r>
            <a:r>
              <a:rPr sz="2000" dirty="0">
                <a:latin typeface="Cambria"/>
                <a:cs typeface="Cambria"/>
              </a:rPr>
              <a:t>fruktbärande</a:t>
            </a:r>
            <a:r>
              <a:rPr sz="2000" spc="5" dirty="0">
                <a:latin typeface="Cambria"/>
                <a:cs typeface="Cambria"/>
              </a:rPr>
              <a:t> </a:t>
            </a:r>
            <a:r>
              <a:rPr sz="2000" dirty="0">
                <a:latin typeface="Cambria"/>
                <a:cs typeface="Cambria"/>
              </a:rPr>
              <a:t>träd</a:t>
            </a:r>
            <a:r>
              <a:rPr sz="2000" spc="5" dirty="0">
                <a:latin typeface="Cambria"/>
                <a:cs typeface="Cambria"/>
              </a:rPr>
              <a:t> </a:t>
            </a:r>
            <a:r>
              <a:rPr sz="2000" spc="85" dirty="0">
                <a:latin typeface="Cambria"/>
                <a:cs typeface="Cambria"/>
              </a:rPr>
              <a:t>och </a:t>
            </a:r>
            <a:r>
              <a:rPr sz="2000" spc="30" dirty="0">
                <a:latin typeface="Cambria"/>
                <a:cs typeface="Cambria"/>
              </a:rPr>
              <a:t>ansvarade </a:t>
            </a:r>
            <a:r>
              <a:rPr sz="2000" dirty="0">
                <a:latin typeface="Cambria"/>
                <a:cs typeface="Cambria"/>
              </a:rPr>
              <a:t>för </a:t>
            </a:r>
            <a:r>
              <a:rPr sz="2000" spc="5" dirty="0">
                <a:latin typeface="Cambria"/>
                <a:cs typeface="Cambria"/>
              </a:rPr>
              <a:t> </a:t>
            </a:r>
            <a:r>
              <a:rPr sz="2000" spc="15" dirty="0">
                <a:latin typeface="Cambria"/>
                <a:cs typeface="Cambria"/>
              </a:rPr>
              <a:t>människornas</a:t>
            </a:r>
            <a:r>
              <a:rPr sz="2000" spc="165" dirty="0">
                <a:latin typeface="Cambria"/>
                <a:cs typeface="Cambria"/>
              </a:rPr>
              <a:t> </a:t>
            </a:r>
            <a:r>
              <a:rPr sz="2000" spc="35" dirty="0">
                <a:latin typeface="Cambria"/>
                <a:cs typeface="Cambria"/>
              </a:rPr>
              <a:t>välgång.	</a:t>
            </a:r>
            <a:r>
              <a:rPr sz="2000" spc="-25" dirty="0">
                <a:latin typeface="Cambria"/>
                <a:cs typeface="Cambria"/>
              </a:rPr>
              <a:t>Efter</a:t>
            </a:r>
            <a:r>
              <a:rPr sz="2000" spc="140" dirty="0">
                <a:latin typeface="Cambria"/>
                <a:cs typeface="Cambria"/>
              </a:rPr>
              <a:t> </a:t>
            </a:r>
            <a:r>
              <a:rPr sz="2000" spc="40" dirty="0">
                <a:latin typeface="Cambria"/>
                <a:cs typeface="Cambria"/>
              </a:rPr>
              <a:t>hand</a:t>
            </a:r>
            <a:endParaRPr sz="2000">
              <a:latin typeface="Cambria"/>
              <a:cs typeface="Cambria"/>
            </a:endParaRPr>
          </a:p>
          <a:p>
            <a:pPr marL="12700">
              <a:lnSpc>
                <a:spcPts val="1995"/>
              </a:lnSpc>
            </a:pPr>
            <a:r>
              <a:rPr sz="2000" spc="70" dirty="0">
                <a:latin typeface="Cambria"/>
                <a:cs typeface="Cambria"/>
              </a:rPr>
              <a:t>...åldrades</a:t>
            </a:r>
            <a:r>
              <a:rPr sz="2000" spc="140" dirty="0">
                <a:latin typeface="Cambria"/>
                <a:cs typeface="Cambria"/>
              </a:rPr>
              <a:t> </a:t>
            </a:r>
            <a:r>
              <a:rPr sz="2000" spc="60" dirty="0">
                <a:latin typeface="Cambria"/>
                <a:cs typeface="Cambria"/>
              </a:rPr>
              <a:t>den</a:t>
            </a:r>
            <a:r>
              <a:rPr sz="2000" spc="140" dirty="0">
                <a:latin typeface="Cambria"/>
                <a:cs typeface="Cambria"/>
              </a:rPr>
              <a:t> </a:t>
            </a:r>
            <a:r>
              <a:rPr sz="2000" spc="25" dirty="0">
                <a:latin typeface="Cambria"/>
                <a:cs typeface="Cambria"/>
              </a:rPr>
              <a:t>emellertid,</a:t>
            </a:r>
            <a:r>
              <a:rPr sz="2000" spc="140" dirty="0">
                <a:latin typeface="Cambria"/>
                <a:cs typeface="Cambria"/>
              </a:rPr>
              <a:t> </a:t>
            </a:r>
            <a:r>
              <a:rPr sz="2000" spc="60" dirty="0">
                <a:latin typeface="Cambria"/>
                <a:cs typeface="Cambria"/>
              </a:rPr>
              <a:t>den</a:t>
            </a:r>
            <a:endParaRPr sz="2000">
              <a:latin typeface="Cambria"/>
              <a:cs typeface="Cambria"/>
            </a:endParaRPr>
          </a:p>
          <a:p>
            <a:pPr marL="12700" marR="76835">
              <a:lnSpc>
                <a:spcPts val="2160"/>
              </a:lnSpc>
              <a:spcBef>
                <a:spcPts val="150"/>
              </a:spcBef>
            </a:pPr>
            <a:r>
              <a:rPr sz="2000" spc="35" dirty="0">
                <a:latin typeface="Cambria"/>
                <a:cs typeface="Cambria"/>
              </a:rPr>
              <a:t>blomstrade</a:t>
            </a:r>
            <a:r>
              <a:rPr sz="2000" spc="140" dirty="0">
                <a:latin typeface="Cambria"/>
                <a:cs typeface="Cambria"/>
              </a:rPr>
              <a:t> </a:t>
            </a:r>
            <a:r>
              <a:rPr sz="2000" spc="15" dirty="0">
                <a:latin typeface="Cambria"/>
                <a:cs typeface="Cambria"/>
              </a:rPr>
              <a:t>ej</a:t>
            </a:r>
            <a:r>
              <a:rPr sz="2000" spc="140" dirty="0">
                <a:latin typeface="Cambria"/>
                <a:cs typeface="Cambria"/>
              </a:rPr>
              <a:t> </a:t>
            </a:r>
            <a:r>
              <a:rPr sz="2000" spc="25" dirty="0">
                <a:latin typeface="Cambria"/>
                <a:cs typeface="Cambria"/>
              </a:rPr>
              <a:t>mer</a:t>
            </a:r>
            <a:r>
              <a:rPr sz="2000" spc="140" dirty="0">
                <a:latin typeface="Cambria"/>
                <a:cs typeface="Cambria"/>
              </a:rPr>
              <a:t> </a:t>
            </a:r>
            <a:r>
              <a:rPr sz="2000" spc="180" dirty="0">
                <a:latin typeface="Cambria"/>
                <a:cs typeface="Cambria"/>
              </a:rPr>
              <a:t>...</a:t>
            </a:r>
            <a:r>
              <a:rPr sz="2000" spc="140" dirty="0">
                <a:latin typeface="Cambria"/>
                <a:cs typeface="Cambria"/>
              </a:rPr>
              <a:t> </a:t>
            </a:r>
            <a:r>
              <a:rPr sz="2000" spc="85" dirty="0">
                <a:latin typeface="Cambria"/>
                <a:cs typeface="Cambria"/>
              </a:rPr>
              <a:t>Guds</a:t>
            </a:r>
            <a:r>
              <a:rPr sz="2000" spc="140" dirty="0">
                <a:latin typeface="Cambria"/>
                <a:cs typeface="Cambria"/>
              </a:rPr>
              <a:t> </a:t>
            </a:r>
            <a:r>
              <a:rPr sz="2000" spc="-10" dirty="0">
                <a:latin typeface="Cambria"/>
                <a:cs typeface="Cambria"/>
              </a:rPr>
              <a:t>religion</a:t>
            </a:r>
            <a:r>
              <a:rPr sz="2000" spc="140" dirty="0">
                <a:latin typeface="Cambria"/>
                <a:cs typeface="Cambria"/>
              </a:rPr>
              <a:t> </a:t>
            </a:r>
            <a:r>
              <a:rPr sz="2000" spc="-40" dirty="0">
                <a:latin typeface="Cambria"/>
                <a:cs typeface="Cambria"/>
              </a:rPr>
              <a:t>är </a:t>
            </a:r>
            <a:r>
              <a:rPr sz="2000" spc="-425" dirty="0">
                <a:latin typeface="Cambria"/>
                <a:cs typeface="Cambria"/>
              </a:rPr>
              <a:t> </a:t>
            </a:r>
            <a:r>
              <a:rPr sz="2000" spc="50" dirty="0">
                <a:latin typeface="Cambria"/>
                <a:cs typeface="Cambria"/>
              </a:rPr>
              <a:t>en</a:t>
            </a:r>
            <a:r>
              <a:rPr sz="2000" spc="145" dirty="0">
                <a:latin typeface="Cambria"/>
                <a:cs typeface="Cambria"/>
              </a:rPr>
              <a:t> </a:t>
            </a:r>
            <a:r>
              <a:rPr sz="2000" spc="65" dirty="0">
                <a:latin typeface="Cambria"/>
                <a:cs typeface="Cambria"/>
              </a:rPr>
              <a:t>enda</a:t>
            </a:r>
            <a:r>
              <a:rPr sz="2000" spc="145" dirty="0">
                <a:latin typeface="Cambria"/>
                <a:cs typeface="Cambria"/>
              </a:rPr>
              <a:t> </a:t>
            </a:r>
            <a:r>
              <a:rPr sz="2000" spc="10" dirty="0">
                <a:latin typeface="Cambria"/>
                <a:cs typeface="Cambria"/>
              </a:rPr>
              <a:t>religion,</a:t>
            </a:r>
            <a:r>
              <a:rPr sz="2000" spc="150" dirty="0">
                <a:latin typeface="Cambria"/>
                <a:cs typeface="Cambria"/>
              </a:rPr>
              <a:t> </a:t>
            </a:r>
            <a:r>
              <a:rPr sz="2000" spc="70" dirty="0">
                <a:latin typeface="Cambria"/>
                <a:cs typeface="Cambria"/>
              </a:rPr>
              <a:t>men</a:t>
            </a:r>
            <a:r>
              <a:rPr sz="2000" spc="145" dirty="0">
                <a:latin typeface="Cambria"/>
                <a:cs typeface="Cambria"/>
              </a:rPr>
              <a:t> </a:t>
            </a:r>
            <a:r>
              <a:rPr sz="2000" spc="60" dirty="0">
                <a:latin typeface="Cambria"/>
                <a:cs typeface="Cambria"/>
              </a:rPr>
              <a:t>den</a:t>
            </a:r>
            <a:r>
              <a:rPr sz="2000" spc="145" dirty="0">
                <a:latin typeface="Cambria"/>
                <a:cs typeface="Cambria"/>
              </a:rPr>
              <a:t> </a:t>
            </a:r>
            <a:r>
              <a:rPr sz="2000" spc="70" dirty="0">
                <a:latin typeface="Cambria"/>
                <a:cs typeface="Cambria"/>
              </a:rPr>
              <a:t>måste </a:t>
            </a:r>
            <a:r>
              <a:rPr sz="2000" spc="75" dirty="0">
                <a:latin typeface="Cambria"/>
                <a:cs typeface="Cambria"/>
              </a:rPr>
              <a:t> </a:t>
            </a:r>
            <a:r>
              <a:rPr sz="2000" spc="25" dirty="0">
                <a:latin typeface="Cambria"/>
                <a:cs typeface="Cambria"/>
              </a:rPr>
              <a:t>ständigt</a:t>
            </a:r>
            <a:r>
              <a:rPr sz="2000" spc="145" dirty="0">
                <a:latin typeface="Cambria"/>
                <a:cs typeface="Cambria"/>
              </a:rPr>
              <a:t> </a:t>
            </a:r>
            <a:r>
              <a:rPr sz="2000" spc="35" dirty="0">
                <a:latin typeface="Cambria"/>
                <a:cs typeface="Cambria"/>
              </a:rPr>
              <a:t>förnyas.</a:t>
            </a:r>
            <a:endParaRPr sz="2000">
              <a:latin typeface="Cambria"/>
              <a:cs typeface="Cambria"/>
            </a:endParaRPr>
          </a:p>
          <a:p>
            <a:pPr marL="12700">
              <a:lnSpc>
                <a:spcPct val="100000"/>
              </a:lnSpc>
              <a:spcBef>
                <a:spcPts val="875"/>
              </a:spcBef>
            </a:pPr>
            <a:r>
              <a:rPr sz="1600" spc="-5" dirty="0">
                <a:latin typeface="Calibri"/>
                <a:cs typeface="Calibri"/>
              </a:rPr>
              <a:t>–</a:t>
            </a:r>
            <a:r>
              <a:rPr sz="1600" spc="-30" dirty="0">
                <a:latin typeface="Calibri"/>
                <a:cs typeface="Calibri"/>
              </a:rPr>
              <a:t> </a:t>
            </a:r>
            <a:r>
              <a:rPr sz="1600" spc="-15" dirty="0">
                <a:latin typeface="Calibri"/>
                <a:cs typeface="Calibri"/>
              </a:rPr>
              <a:t>‘Abdu’l-Bahá</a:t>
            </a:r>
            <a:endParaRPr sz="1600">
              <a:latin typeface="Calibri"/>
              <a:cs typeface="Calibri"/>
            </a:endParaRPr>
          </a:p>
        </p:txBody>
      </p:sp>
      <p:pic>
        <p:nvPicPr>
          <p:cNvPr id="5" name="object 5"/>
          <p:cNvPicPr/>
          <p:nvPr/>
        </p:nvPicPr>
        <p:blipFill>
          <a:blip r:embed="rId4" cstate="print"/>
          <a:stretch>
            <a:fillRect/>
          </a:stretch>
        </p:blipFill>
        <p:spPr>
          <a:xfrm>
            <a:off x="6525336" y="2803283"/>
            <a:ext cx="3124803" cy="37460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1200" y="1095006"/>
            <a:ext cx="4358640" cy="604520"/>
          </a:xfrm>
          <a:prstGeom prst="rect">
            <a:avLst/>
          </a:prstGeom>
        </p:spPr>
        <p:txBody>
          <a:bodyPr vert="horz" wrap="square" lIns="0" tIns="46990" rIns="0" bIns="0" rtlCol="0">
            <a:spAutoFit/>
          </a:bodyPr>
          <a:lstStyle/>
          <a:p>
            <a:pPr marL="12700" marR="5080">
              <a:lnSpc>
                <a:spcPts val="2160"/>
              </a:lnSpc>
              <a:spcBef>
                <a:spcPts val="370"/>
              </a:spcBef>
            </a:pPr>
            <a:r>
              <a:rPr spc="-30" dirty="0"/>
              <a:t>Alla</a:t>
            </a:r>
            <a:r>
              <a:rPr spc="-25" dirty="0"/>
              <a:t> </a:t>
            </a:r>
            <a:r>
              <a:rPr spc="-5" dirty="0"/>
              <a:t>religioners </a:t>
            </a:r>
            <a:r>
              <a:rPr dirty="0"/>
              <a:t>innersta </a:t>
            </a:r>
            <a:r>
              <a:rPr spc="35" dirty="0"/>
              <a:t>väsen </a:t>
            </a:r>
            <a:r>
              <a:rPr spc="-40" dirty="0"/>
              <a:t>är</a:t>
            </a:r>
            <a:r>
              <a:rPr spc="-35" dirty="0"/>
              <a:t> </a:t>
            </a:r>
            <a:r>
              <a:rPr spc="85" dirty="0"/>
              <a:t>Guds </a:t>
            </a:r>
            <a:r>
              <a:rPr spc="-430" dirty="0"/>
              <a:t> </a:t>
            </a:r>
            <a:r>
              <a:rPr spc="-5" dirty="0"/>
              <a:t>kärlek.</a:t>
            </a:r>
          </a:p>
        </p:txBody>
      </p:sp>
      <p:sp>
        <p:nvSpPr>
          <p:cNvPr id="3" name="object 3"/>
          <p:cNvSpPr txBox="1"/>
          <p:nvPr/>
        </p:nvSpPr>
        <p:spPr>
          <a:xfrm>
            <a:off x="1531200" y="1744827"/>
            <a:ext cx="4434205" cy="4841875"/>
          </a:xfrm>
          <a:prstGeom prst="rect">
            <a:avLst/>
          </a:prstGeom>
        </p:spPr>
        <p:txBody>
          <a:bodyPr vert="horz" wrap="square" lIns="0" tIns="46990" rIns="0" bIns="0" rtlCol="0">
            <a:spAutoFit/>
          </a:bodyPr>
          <a:lstStyle/>
          <a:p>
            <a:pPr marL="12700" marR="255904">
              <a:lnSpc>
                <a:spcPts val="2160"/>
              </a:lnSpc>
              <a:spcBef>
                <a:spcPts val="370"/>
              </a:spcBef>
            </a:pPr>
            <a:r>
              <a:rPr sz="2000" spc="180" dirty="0">
                <a:latin typeface="Cambria"/>
                <a:cs typeface="Cambria"/>
              </a:rPr>
              <a:t>....</a:t>
            </a:r>
            <a:r>
              <a:rPr sz="2000" spc="145" dirty="0">
                <a:latin typeface="Cambria"/>
                <a:cs typeface="Cambria"/>
              </a:rPr>
              <a:t> </a:t>
            </a:r>
            <a:r>
              <a:rPr sz="2000" spc="-10" dirty="0">
                <a:latin typeface="Cambria"/>
                <a:cs typeface="Cambria"/>
              </a:rPr>
              <a:t>religion</a:t>
            </a:r>
            <a:r>
              <a:rPr sz="2000" spc="145" dirty="0">
                <a:latin typeface="Cambria"/>
                <a:cs typeface="Cambria"/>
              </a:rPr>
              <a:t> </a:t>
            </a:r>
            <a:r>
              <a:rPr sz="2000" spc="-40" dirty="0">
                <a:latin typeface="Cambria"/>
                <a:cs typeface="Cambria"/>
              </a:rPr>
              <a:t>är</a:t>
            </a:r>
            <a:r>
              <a:rPr sz="2000" spc="150" dirty="0">
                <a:latin typeface="Cambria"/>
                <a:cs typeface="Cambria"/>
              </a:rPr>
              <a:t> </a:t>
            </a:r>
            <a:r>
              <a:rPr sz="2000" spc="-5" dirty="0">
                <a:latin typeface="Cambria"/>
                <a:cs typeface="Cambria"/>
              </a:rPr>
              <a:t>kärlekens</a:t>
            </a:r>
            <a:r>
              <a:rPr sz="2000" spc="145" dirty="0">
                <a:latin typeface="Cambria"/>
                <a:cs typeface="Cambria"/>
              </a:rPr>
              <a:t> </a:t>
            </a:r>
            <a:r>
              <a:rPr sz="2000" spc="-10" dirty="0">
                <a:latin typeface="Cambria"/>
                <a:cs typeface="Cambria"/>
              </a:rPr>
              <a:t>kanal</a:t>
            </a:r>
            <a:r>
              <a:rPr sz="2000" spc="150" dirty="0">
                <a:latin typeface="Cambria"/>
                <a:cs typeface="Cambria"/>
              </a:rPr>
              <a:t> </a:t>
            </a:r>
            <a:r>
              <a:rPr sz="2000" dirty="0">
                <a:latin typeface="Cambria"/>
                <a:cs typeface="Cambria"/>
              </a:rPr>
              <a:t>för</a:t>
            </a:r>
            <a:r>
              <a:rPr sz="2000" spc="145" dirty="0">
                <a:latin typeface="Cambria"/>
                <a:cs typeface="Cambria"/>
              </a:rPr>
              <a:t> </a:t>
            </a:r>
            <a:r>
              <a:rPr sz="2000" spc="-15" dirty="0">
                <a:latin typeface="Cambria"/>
                <a:cs typeface="Cambria"/>
              </a:rPr>
              <a:t>alla </a:t>
            </a:r>
            <a:r>
              <a:rPr sz="2000" spc="-425" dirty="0">
                <a:latin typeface="Cambria"/>
                <a:cs typeface="Cambria"/>
              </a:rPr>
              <a:t> </a:t>
            </a:r>
            <a:r>
              <a:rPr sz="2000" spc="35" dirty="0">
                <a:latin typeface="Cambria"/>
                <a:cs typeface="Cambria"/>
              </a:rPr>
              <a:t>folk.</a:t>
            </a:r>
            <a:endParaRPr sz="2000">
              <a:latin typeface="Cambria"/>
              <a:cs typeface="Cambria"/>
            </a:endParaRPr>
          </a:p>
          <a:p>
            <a:pPr marL="159385" indent="-147320">
              <a:lnSpc>
                <a:spcPct val="100000"/>
              </a:lnSpc>
              <a:spcBef>
                <a:spcPts val="875"/>
              </a:spcBef>
              <a:buChar char="–"/>
              <a:tabLst>
                <a:tab pos="160020" algn="l"/>
              </a:tabLst>
            </a:pPr>
            <a:r>
              <a:rPr sz="1600" spc="-15" dirty="0">
                <a:latin typeface="Calibri"/>
                <a:cs typeface="Calibri"/>
              </a:rPr>
              <a:t>‘Abdu’l-Bahá</a:t>
            </a:r>
            <a:endParaRPr sz="1600">
              <a:latin typeface="Calibri"/>
              <a:cs typeface="Calibri"/>
            </a:endParaRPr>
          </a:p>
          <a:p>
            <a:pPr>
              <a:lnSpc>
                <a:spcPct val="100000"/>
              </a:lnSpc>
              <a:buFont typeface="Calibri"/>
              <a:buChar char="–"/>
            </a:pPr>
            <a:endParaRPr sz="1600">
              <a:latin typeface="Calibri"/>
              <a:cs typeface="Calibri"/>
            </a:endParaRPr>
          </a:p>
          <a:p>
            <a:pPr marL="12700" marR="5080">
              <a:lnSpc>
                <a:spcPts val="2160"/>
              </a:lnSpc>
              <a:spcBef>
                <a:spcPts val="1115"/>
              </a:spcBef>
            </a:pPr>
            <a:r>
              <a:rPr sz="2000" spc="95" dirty="0">
                <a:latin typeface="Cambria"/>
                <a:cs typeface="Cambria"/>
              </a:rPr>
              <a:t>Umgås</a:t>
            </a:r>
            <a:r>
              <a:rPr sz="2000" spc="135" dirty="0">
                <a:latin typeface="Cambria"/>
                <a:cs typeface="Cambria"/>
              </a:rPr>
              <a:t> </a:t>
            </a:r>
            <a:r>
              <a:rPr sz="2000" spc="100" dirty="0">
                <a:latin typeface="Cambria"/>
                <a:cs typeface="Cambria"/>
              </a:rPr>
              <a:t>med</a:t>
            </a:r>
            <a:r>
              <a:rPr sz="2000" spc="140" dirty="0">
                <a:latin typeface="Cambria"/>
                <a:cs typeface="Cambria"/>
              </a:rPr>
              <a:t> </a:t>
            </a:r>
            <a:r>
              <a:rPr sz="2000" spc="-15" dirty="0">
                <a:latin typeface="Cambria"/>
                <a:cs typeface="Cambria"/>
              </a:rPr>
              <a:t>alla</a:t>
            </a:r>
            <a:r>
              <a:rPr sz="2000" spc="135" dirty="0">
                <a:latin typeface="Cambria"/>
                <a:cs typeface="Cambria"/>
              </a:rPr>
              <a:t> </a:t>
            </a:r>
            <a:r>
              <a:rPr sz="2000" spc="-5" dirty="0">
                <a:latin typeface="Cambria"/>
                <a:cs typeface="Cambria"/>
              </a:rPr>
              <a:t>religioners</a:t>
            </a:r>
            <a:r>
              <a:rPr sz="2000" spc="140" dirty="0">
                <a:latin typeface="Cambria"/>
                <a:cs typeface="Cambria"/>
              </a:rPr>
              <a:t> </a:t>
            </a:r>
            <a:r>
              <a:rPr sz="2000" spc="10" dirty="0">
                <a:latin typeface="Cambria"/>
                <a:cs typeface="Cambria"/>
              </a:rPr>
              <a:t>efterföljare </a:t>
            </a:r>
            <a:r>
              <a:rPr sz="2000" spc="-425" dirty="0">
                <a:latin typeface="Cambria"/>
                <a:cs typeface="Cambria"/>
              </a:rPr>
              <a:t> </a:t>
            </a:r>
            <a:r>
              <a:rPr sz="2000" dirty="0">
                <a:latin typeface="Cambria"/>
                <a:cs typeface="Cambria"/>
              </a:rPr>
              <a:t> </a:t>
            </a:r>
            <a:r>
              <a:rPr sz="2000" spc="-80" dirty="0">
                <a:latin typeface="Cambria"/>
                <a:cs typeface="Cambria"/>
              </a:rPr>
              <a:t>i</a:t>
            </a:r>
            <a:r>
              <a:rPr sz="2000" spc="145" dirty="0">
                <a:latin typeface="Cambria"/>
                <a:cs typeface="Cambria"/>
              </a:rPr>
              <a:t> </a:t>
            </a:r>
            <a:r>
              <a:rPr sz="2000" spc="50" dirty="0">
                <a:latin typeface="Cambria"/>
                <a:cs typeface="Cambria"/>
              </a:rPr>
              <a:t>en</a:t>
            </a:r>
            <a:r>
              <a:rPr sz="2000" spc="150" dirty="0">
                <a:latin typeface="Cambria"/>
                <a:cs typeface="Cambria"/>
              </a:rPr>
              <a:t> </a:t>
            </a:r>
            <a:r>
              <a:rPr sz="2000" spc="50" dirty="0">
                <a:latin typeface="Cambria"/>
                <a:cs typeface="Cambria"/>
              </a:rPr>
              <a:t>anda</a:t>
            </a:r>
            <a:r>
              <a:rPr sz="2000" spc="150" dirty="0">
                <a:latin typeface="Cambria"/>
                <a:cs typeface="Cambria"/>
              </a:rPr>
              <a:t> </a:t>
            </a:r>
            <a:r>
              <a:rPr sz="2000" spc="10" dirty="0">
                <a:latin typeface="Cambria"/>
                <a:cs typeface="Cambria"/>
              </a:rPr>
              <a:t>av</a:t>
            </a:r>
            <a:r>
              <a:rPr sz="2000" spc="150" dirty="0">
                <a:latin typeface="Cambria"/>
                <a:cs typeface="Cambria"/>
              </a:rPr>
              <a:t> </a:t>
            </a:r>
            <a:r>
              <a:rPr sz="2000" spc="20" dirty="0">
                <a:latin typeface="Cambria"/>
                <a:cs typeface="Cambria"/>
              </a:rPr>
              <a:t>vänskap</a:t>
            </a:r>
            <a:r>
              <a:rPr sz="2000" spc="145" dirty="0">
                <a:latin typeface="Cambria"/>
                <a:cs typeface="Cambria"/>
              </a:rPr>
              <a:t> </a:t>
            </a:r>
            <a:r>
              <a:rPr sz="2000" spc="85" dirty="0">
                <a:latin typeface="Cambria"/>
                <a:cs typeface="Cambria"/>
              </a:rPr>
              <a:t>och</a:t>
            </a:r>
            <a:r>
              <a:rPr sz="2000" spc="150" dirty="0">
                <a:latin typeface="Cambria"/>
                <a:cs typeface="Cambria"/>
              </a:rPr>
              <a:t> </a:t>
            </a:r>
            <a:r>
              <a:rPr sz="2000" spc="60" dirty="0">
                <a:latin typeface="Cambria"/>
                <a:cs typeface="Cambria"/>
              </a:rPr>
              <a:t>gemenskap!</a:t>
            </a:r>
            <a:endParaRPr sz="2000">
              <a:latin typeface="Cambria"/>
              <a:cs typeface="Cambria"/>
            </a:endParaRPr>
          </a:p>
          <a:p>
            <a:pPr marL="159385" indent="-147320">
              <a:lnSpc>
                <a:spcPct val="100000"/>
              </a:lnSpc>
              <a:spcBef>
                <a:spcPts val="875"/>
              </a:spcBef>
              <a:buChar char="–"/>
              <a:tabLst>
                <a:tab pos="160020" algn="l"/>
              </a:tabLst>
            </a:pPr>
            <a:r>
              <a:rPr sz="1600" spc="-10" dirty="0">
                <a:latin typeface="Calibri"/>
                <a:cs typeface="Calibri"/>
              </a:rPr>
              <a:t>Bahá’u’lláh</a:t>
            </a:r>
            <a:endParaRPr sz="1600">
              <a:latin typeface="Calibri"/>
              <a:cs typeface="Calibri"/>
            </a:endParaRPr>
          </a:p>
          <a:p>
            <a:pPr>
              <a:lnSpc>
                <a:spcPct val="100000"/>
              </a:lnSpc>
              <a:buFont typeface="Calibri"/>
              <a:buChar char="–"/>
            </a:pPr>
            <a:endParaRPr sz="1600">
              <a:latin typeface="Calibri"/>
              <a:cs typeface="Calibri"/>
            </a:endParaRPr>
          </a:p>
          <a:p>
            <a:pPr>
              <a:lnSpc>
                <a:spcPct val="100000"/>
              </a:lnSpc>
              <a:spcBef>
                <a:spcPts val="30"/>
              </a:spcBef>
              <a:buFont typeface="Calibri"/>
              <a:buChar char="–"/>
            </a:pPr>
            <a:endParaRPr sz="2150">
              <a:latin typeface="Calibri"/>
              <a:cs typeface="Calibri"/>
            </a:endParaRPr>
          </a:p>
          <a:p>
            <a:pPr marL="12700" marR="75565">
              <a:lnSpc>
                <a:spcPts val="2160"/>
              </a:lnSpc>
              <a:tabLst>
                <a:tab pos="958850" algn="l"/>
                <a:tab pos="1134110" algn="l"/>
                <a:tab pos="1624965" algn="l"/>
                <a:tab pos="2025014" algn="l"/>
                <a:tab pos="2830195" algn="l"/>
                <a:tab pos="2863215" algn="l"/>
                <a:tab pos="3234690" algn="l"/>
                <a:tab pos="3375660" algn="l"/>
              </a:tabLst>
            </a:pPr>
            <a:r>
              <a:rPr sz="2000" spc="95" dirty="0">
                <a:latin typeface="Cambria"/>
                <a:cs typeface="Cambria"/>
              </a:rPr>
              <a:t>Umgås	</a:t>
            </a:r>
            <a:r>
              <a:rPr sz="2000" spc="100" dirty="0">
                <a:latin typeface="Cambria"/>
                <a:cs typeface="Cambria"/>
              </a:rPr>
              <a:t>med	</a:t>
            </a:r>
            <a:r>
              <a:rPr sz="2000" spc="-40" dirty="0">
                <a:latin typeface="Cambria"/>
                <a:cs typeface="Cambria"/>
              </a:rPr>
              <a:t>all	</a:t>
            </a:r>
            <a:r>
              <a:rPr sz="2000" spc="5" dirty="0">
                <a:latin typeface="Cambria"/>
                <a:cs typeface="Cambria"/>
              </a:rPr>
              <a:t>världens  </a:t>
            </a:r>
            <a:r>
              <a:rPr sz="2000" spc="35" dirty="0">
                <a:latin typeface="Cambria"/>
                <a:cs typeface="Cambria"/>
              </a:rPr>
              <a:t>folk, </a:t>
            </a:r>
            <a:r>
              <a:rPr sz="2000" spc="40" dirty="0">
                <a:latin typeface="Cambria"/>
                <a:cs typeface="Cambria"/>
              </a:rPr>
              <a:t> </a:t>
            </a:r>
            <a:r>
              <a:rPr sz="2000" spc="10" dirty="0">
                <a:latin typeface="Cambria"/>
                <a:cs typeface="Cambria"/>
              </a:rPr>
              <a:t>släkten</a:t>
            </a:r>
            <a:r>
              <a:rPr sz="2000" spc="145" dirty="0">
                <a:latin typeface="Cambria"/>
                <a:cs typeface="Cambria"/>
              </a:rPr>
              <a:t> </a:t>
            </a:r>
            <a:r>
              <a:rPr sz="2000" spc="85" dirty="0">
                <a:latin typeface="Cambria"/>
                <a:cs typeface="Cambria"/>
              </a:rPr>
              <a:t>och</a:t>
            </a:r>
            <a:r>
              <a:rPr sz="2000" spc="145" dirty="0">
                <a:latin typeface="Cambria"/>
                <a:cs typeface="Cambria"/>
              </a:rPr>
              <a:t> </a:t>
            </a:r>
            <a:r>
              <a:rPr sz="2000" spc="-15" dirty="0">
                <a:latin typeface="Cambria"/>
                <a:cs typeface="Cambria"/>
              </a:rPr>
              <a:t>religioner,</a:t>
            </a:r>
            <a:r>
              <a:rPr sz="2000" spc="145" dirty="0">
                <a:latin typeface="Cambria"/>
                <a:cs typeface="Cambria"/>
              </a:rPr>
              <a:t> </a:t>
            </a:r>
            <a:r>
              <a:rPr sz="2000" spc="100" dirty="0">
                <a:latin typeface="Cambria"/>
                <a:cs typeface="Cambria"/>
              </a:rPr>
              <a:t>med</a:t>
            </a:r>
            <a:r>
              <a:rPr sz="2000" spc="145" dirty="0">
                <a:latin typeface="Cambria"/>
                <a:cs typeface="Cambria"/>
              </a:rPr>
              <a:t> </a:t>
            </a:r>
            <a:r>
              <a:rPr sz="2000" spc="10" dirty="0">
                <a:latin typeface="Cambria"/>
                <a:cs typeface="Cambria"/>
              </a:rPr>
              <a:t>yttersta</a:t>
            </a:r>
            <a:r>
              <a:rPr sz="2000" spc="145" dirty="0">
                <a:latin typeface="Cambria"/>
                <a:cs typeface="Cambria"/>
              </a:rPr>
              <a:t> </a:t>
            </a:r>
            <a:r>
              <a:rPr sz="2000" spc="495" dirty="0">
                <a:latin typeface="Cambria"/>
                <a:cs typeface="Cambria"/>
              </a:rPr>
              <a:t>… </a:t>
            </a:r>
            <a:r>
              <a:rPr sz="2000" spc="-425" dirty="0">
                <a:latin typeface="Cambria"/>
                <a:cs typeface="Cambria"/>
              </a:rPr>
              <a:t> </a:t>
            </a:r>
            <a:r>
              <a:rPr sz="2000" dirty="0">
                <a:latin typeface="Cambria"/>
                <a:cs typeface="Cambria"/>
              </a:rPr>
              <a:t>kärleksfullhet,</a:t>
            </a:r>
            <a:r>
              <a:rPr sz="2000" spc="440" dirty="0">
                <a:latin typeface="Cambria"/>
                <a:cs typeface="Cambria"/>
              </a:rPr>
              <a:t> </a:t>
            </a:r>
            <a:r>
              <a:rPr sz="2000" spc="-40" dirty="0">
                <a:latin typeface="Cambria"/>
                <a:cs typeface="Cambria"/>
              </a:rPr>
              <a:t>välvilja</a:t>
            </a:r>
            <a:r>
              <a:rPr sz="2000" spc="360" dirty="0">
                <a:latin typeface="Cambria"/>
                <a:cs typeface="Cambria"/>
              </a:rPr>
              <a:t> </a:t>
            </a:r>
            <a:r>
              <a:rPr sz="2000" spc="85" dirty="0">
                <a:latin typeface="Cambria"/>
                <a:cs typeface="Cambria"/>
              </a:rPr>
              <a:t>och </a:t>
            </a:r>
            <a:r>
              <a:rPr sz="2000" spc="20" dirty="0">
                <a:latin typeface="Cambria"/>
                <a:cs typeface="Cambria"/>
              </a:rPr>
              <a:t>vänlighet, </a:t>
            </a:r>
            <a:r>
              <a:rPr sz="2000" spc="25" dirty="0">
                <a:latin typeface="Cambria"/>
                <a:cs typeface="Cambria"/>
              </a:rPr>
              <a:t> </a:t>
            </a:r>
            <a:r>
              <a:rPr sz="2000" spc="75" dirty="0">
                <a:latin typeface="Cambria"/>
                <a:cs typeface="Cambria"/>
              </a:rPr>
              <a:t>på</a:t>
            </a:r>
            <a:r>
              <a:rPr sz="2000" spc="160" dirty="0">
                <a:latin typeface="Cambria"/>
                <a:cs typeface="Cambria"/>
              </a:rPr>
              <a:t> </a:t>
            </a:r>
            <a:r>
              <a:rPr sz="2000" spc="65" dirty="0">
                <a:latin typeface="Cambria"/>
                <a:cs typeface="Cambria"/>
              </a:rPr>
              <a:t>det</a:t>
            </a:r>
            <a:r>
              <a:rPr sz="2000" spc="165" dirty="0">
                <a:latin typeface="Cambria"/>
                <a:cs typeface="Cambria"/>
              </a:rPr>
              <a:t> </a:t>
            </a:r>
            <a:r>
              <a:rPr sz="2000" spc="25" dirty="0">
                <a:latin typeface="Cambria"/>
                <a:cs typeface="Cambria"/>
              </a:rPr>
              <a:t>att</a:t>
            </a:r>
            <a:r>
              <a:rPr sz="2000" spc="165" dirty="0">
                <a:latin typeface="Cambria"/>
                <a:cs typeface="Cambria"/>
              </a:rPr>
              <a:t> </a:t>
            </a:r>
            <a:r>
              <a:rPr sz="2000" spc="495" dirty="0">
                <a:latin typeface="Cambria"/>
                <a:cs typeface="Cambria"/>
              </a:rPr>
              <a:t>…</a:t>
            </a:r>
            <a:r>
              <a:rPr sz="2000" spc="165" dirty="0">
                <a:latin typeface="Cambria"/>
                <a:cs typeface="Cambria"/>
              </a:rPr>
              <a:t> </a:t>
            </a:r>
            <a:r>
              <a:rPr sz="2000" spc="45" dirty="0">
                <a:latin typeface="Cambria"/>
                <a:cs typeface="Cambria"/>
              </a:rPr>
              <a:t>fiendskap,		</a:t>
            </a:r>
            <a:r>
              <a:rPr sz="2000" spc="30" dirty="0">
                <a:latin typeface="Cambria"/>
                <a:cs typeface="Cambria"/>
              </a:rPr>
              <a:t>hat		</a:t>
            </a:r>
            <a:r>
              <a:rPr sz="2000" spc="85" dirty="0">
                <a:latin typeface="Cambria"/>
                <a:cs typeface="Cambria"/>
              </a:rPr>
              <a:t>och </a:t>
            </a:r>
            <a:r>
              <a:rPr sz="2000" spc="90" dirty="0">
                <a:latin typeface="Cambria"/>
                <a:cs typeface="Cambria"/>
              </a:rPr>
              <a:t> </a:t>
            </a:r>
            <a:r>
              <a:rPr sz="2000" spc="25" dirty="0">
                <a:latin typeface="Cambria"/>
                <a:cs typeface="Cambria"/>
              </a:rPr>
              <a:t>hätskhet	</a:t>
            </a:r>
            <a:r>
              <a:rPr sz="2000" spc="90" dirty="0">
                <a:latin typeface="Cambria"/>
                <a:cs typeface="Cambria"/>
              </a:rPr>
              <a:t>må	</a:t>
            </a:r>
            <a:r>
              <a:rPr sz="2000" dirty="0">
                <a:latin typeface="Cambria"/>
                <a:cs typeface="Cambria"/>
              </a:rPr>
              <a:t>försvinna	</a:t>
            </a:r>
            <a:r>
              <a:rPr sz="2000" spc="495" dirty="0">
                <a:latin typeface="Cambria"/>
                <a:cs typeface="Cambria"/>
              </a:rPr>
              <a:t>…	</a:t>
            </a:r>
            <a:r>
              <a:rPr sz="2000" spc="85" dirty="0">
                <a:latin typeface="Cambria"/>
                <a:cs typeface="Cambria"/>
              </a:rPr>
              <a:t>och</a:t>
            </a:r>
            <a:endParaRPr sz="2000">
              <a:latin typeface="Cambria"/>
              <a:cs typeface="Cambria"/>
            </a:endParaRPr>
          </a:p>
          <a:p>
            <a:pPr marL="12700">
              <a:lnSpc>
                <a:spcPts val="2120"/>
              </a:lnSpc>
              <a:tabLst>
                <a:tab pos="1253490" algn="l"/>
              </a:tabLst>
            </a:pPr>
            <a:r>
              <a:rPr sz="2000" spc="180" dirty="0">
                <a:latin typeface="Cambria"/>
                <a:cs typeface="Cambria"/>
              </a:rPr>
              <a:t>...</a:t>
            </a:r>
            <a:r>
              <a:rPr sz="2000" spc="155" dirty="0">
                <a:latin typeface="Cambria"/>
                <a:cs typeface="Cambria"/>
              </a:rPr>
              <a:t> </a:t>
            </a:r>
            <a:r>
              <a:rPr sz="2000" spc="95" dirty="0">
                <a:latin typeface="Cambria"/>
                <a:cs typeface="Cambria"/>
              </a:rPr>
              <a:t>ge</a:t>
            </a:r>
            <a:r>
              <a:rPr sz="2000" spc="155" dirty="0">
                <a:latin typeface="Cambria"/>
                <a:cs typeface="Cambria"/>
              </a:rPr>
              <a:t> </a:t>
            </a:r>
            <a:r>
              <a:rPr sz="2000" spc="-35" dirty="0">
                <a:latin typeface="Cambria"/>
                <a:cs typeface="Cambria"/>
              </a:rPr>
              <a:t>vika	</a:t>
            </a:r>
            <a:r>
              <a:rPr sz="2000" dirty="0">
                <a:latin typeface="Cambria"/>
                <a:cs typeface="Cambria"/>
              </a:rPr>
              <a:t>för</a:t>
            </a:r>
            <a:r>
              <a:rPr sz="2000" spc="130" dirty="0">
                <a:latin typeface="Cambria"/>
                <a:cs typeface="Cambria"/>
              </a:rPr>
              <a:t> </a:t>
            </a:r>
            <a:r>
              <a:rPr sz="2000" spc="50" dirty="0">
                <a:latin typeface="Cambria"/>
                <a:cs typeface="Cambria"/>
              </a:rPr>
              <a:t>enhetens</a:t>
            </a:r>
            <a:r>
              <a:rPr sz="2000" spc="135" dirty="0">
                <a:latin typeface="Cambria"/>
                <a:cs typeface="Cambria"/>
              </a:rPr>
              <a:t> </a:t>
            </a:r>
            <a:r>
              <a:rPr sz="2000" spc="15" dirty="0">
                <a:latin typeface="Cambria"/>
                <a:cs typeface="Cambria"/>
              </a:rPr>
              <a:t>ljus.</a:t>
            </a:r>
            <a:endParaRPr sz="2000">
              <a:latin typeface="Cambria"/>
              <a:cs typeface="Cambria"/>
            </a:endParaRPr>
          </a:p>
          <a:p>
            <a:pPr marL="159385" indent="-147320">
              <a:lnSpc>
                <a:spcPct val="100000"/>
              </a:lnSpc>
              <a:spcBef>
                <a:spcPts val="910"/>
              </a:spcBef>
              <a:buChar char="–"/>
              <a:tabLst>
                <a:tab pos="160020" algn="l"/>
              </a:tabLst>
            </a:pPr>
            <a:r>
              <a:rPr sz="1600" spc="-15" dirty="0">
                <a:latin typeface="Calibri"/>
                <a:cs typeface="Calibri"/>
              </a:rPr>
              <a:t>‘Abdu’l-Bahá</a:t>
            </a:r>
            <a:endParaRPr sz="1600">
              <a:latin typeface="Calibri"/>
              <a:cs typeface="Calibri"/>
            </a:endParaRPr>
          </a:p>
        </p:txBody>
      </p:sp>
      <p:sp>
        <p:nvSpPr>
          <p:cNvPr id="4" name="object 4"/>
          <p:cNvSpPr txBox="1"/>
          <p:nvPr/>
        </p:nvSpPr>
        <p:spPr>
          <a:xfrm>
            <a:off x="1531200" y="7226302"/>
            <a:ext cx="1845310" cy="193040"/>
          </a:xfrm>
          <a:prstGeom prst="rect">
            <a:avLst/>
          </a:prstGeom>
        </p:spPr>
        <p:txBody>
          <a:bodyPr vert="horz" wrap="square" lIns="0" tIns="12700" rIns="0" bIns="0" rtlCol="0">
            <a:spAutoFit/>
          </a:bodyPr>
          <a:lstStyle/>
          <a:p>
            <a:pPr marL="12700">
              <a:lnSpc>
                <a:spcPct val="100000"/>
              </a:lnSpc>
              <a:spcBef>
                <a:spcPts val="100"/>
              </a:spcBef>
            </a:pPr>
            <a:r>
              <a:rPr sz="1100" spc="-10" dirty="0">
                <a:latin typeface="Calibri"/>
                <a:cs typeface="Calibri"/>
              </a:rPr>
              <a:t>‘Abdu’l-Bahá, Anföranden</a:t>
            </a:r>
            <a:r>
              <a:rPr sz="1100" spc="-5" dirty="0">
                <a:latin typeface="Calibri"/>
                <a:cs typeface="Calibri"/>
              </a:rPr>
              <a:t> i</a:t>
            </a:r>
            <a:r>
              <a:rPr sz="1100" dirty="0">
                <a:latin typeface="Calibri"/>
                <a:cs typeface="Calibri"/>
              </a:rPr>
              <a:t> </a:t>
            </a:r>
            <a:r>
              <a:rPr sz="1100" spc="-10" dirty="0">
                <a:latin typeface="Calibri"/>
                <a:cs typeface="Calibri"/>
              </a:rPr>
              <a:t>Paris</a:t>
            </a:r>
            <a:endParaRPr sz="1100">
              <a:latin typeface="Calibri"/>
              <a:cs typeface="Calibri"/>
            </a:endParaRPr>
          </a:p>
        </p:txBody>
      </p:sp>
      <p:pic>
        <p:nvPicPr>
          <p:cNvPr id="5" name="object 5"/>
          <p:cNvPicPr/>
          <p:nvPr/>
        </p:nvPicPr>
        <p:blipFill>
          <a:blip r:embed="rId3" cstate="print"/>
          <a:stretch>
            <a:fillRect/>
          </a:stretch>
        </p:blipFill>
        <p:spPr>
          <a:xfrm>
            <a:off x="1450705" y="360715"/>
            <a:ext cx="4432020" cy="322746"/>
          </a:xfrm>
          <a:prstGeom prst="rect">
            <a:avLst/>
          </a:prstGeom>
        </p:spPr>
      </p:pic>
      <p:pic>
        <p:nvPicPr>
          <p:cNvPr id="6" name="object 6"/>
          <p:cNvPicPr/>
          <p:nvPr/>
        </p:nvPicPr>
        <p:blipFill>
          <a:blip r:embed="rId4" cstate="print"/>
          <a:stretch>
            <a:fillRect/>
          </a:stretch>
        </p:blipFill>
        <p:spPr>
          <a:xfrm>
            <a:off x="6301120" y="2007555"/>
            <a:ext cx="3454260" cy="44700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18233" y="1366811"/>
            <a:ext cx="4792345" cy="1701164"/>
          </a:xfrm>
          <a:prstGeom prst="rect">
            <a:avLst/>
          </a:prstGeom>
        </p:spPr>
        <p:txBody>
          <a:bodyPr vert="horz" wrap="square" lIns="0" tIns="46990" rIns="0" bIns="0" rtlCol="0">
            <a:spAutoFit/>
          </a:bodyPr>
          <a:lstStyle/>
          <a:p>
            <a:pPr marL="12700" marR="5080">
              <a:lnSpc>
                <a:spcPts val="2160"/>
              </a:lnSpc>
              <a:spcBef>
                <a:spcPts val="370"/>
              </a:spcBef>
            </a:pPr>
            <a:r>
              <a:rPr sz="2000" spc="85" dirty="0">
                <a:latin typeface="Cambria"/>
                <a:cs typeface="Cambria"/>
              </a:rPr>
              <a:t>Guds</a:t>
            </a:r>
            <a:r>
              <a:rPr sz="2000" spc="145" dirty="0">
                <a:latin typeface="Cambria"/>
                <a:cs typeface="Cambria"/>
              </a:rPr>
              <a:t> </a:t>
            </a:r>
            <a:r>
              <a:rPr sz="2000" spc="-10" dirty="0">
                <a:latin typeface="Cambria"/>
                <a:cs typeface="Cambria"/>
              </a:rPr>
              <a:t>avsikt</a:t>
            </a:r>
            <a:r>
              <a:rPr sz="2000" spc="150" dirty="0">
                <a:latin typeface="Cambria"/>
                <a:cs typeface="Cambria"/>
              </a:rPr>
              <a:t> </a:t>
            </a:r>
            <a:r>
              <a:rPr sz="2000" spc="100" dirty="0">
                <a:latin typeface="Cambria"/>
                <a:cs typeface="Cambria"/>
              </a:rPr>
              <a:t>med</a:t>
            </a:r>
            <a:r>
              <a:rPr sz="2000" spc="145" dirty="0">
                <a:latin typeface="Cambria"/>
                <a:cs typeface="Cambria"/>
              </a:rPr>
              <a:t> </a:t>
            </a:r>
            <a:r>
              <a:rPr sz="2000" spc="25" dirty="0">
                <a:latin typeface="Cambria"/>
                <a:cs typeface="Cambria"/>
              </a:rPr>
              <a:t>att</a:t>
            </a:r>
            <a:r>
              <a:rPr sz="2000" spc="150" dirty="0">
                <a:latin typeface="Cambria"/>
                <a:cs typeface="Cambria"/>
              </a:rPr>
              <a:t> </a:t>
            </a:r>
            <a:r>
              <a:rPr sz="2000" spc="55" dirty="0">
                <a:latin typeface="Cambria"/>
                <a:cs typeface="Cambria"/>
              </a:rPr>
              <a:t>sända</a:t>
            </a:r>
            <a:r>
              <a:rPr sz="2000" spc="150" dirty="0">
                <a:latin typeface="Cambria"/>
                <a:cs typeface="Cambria"/>
              </a:rPr>
              <a:t> </a:t>
            </a:r>
            <a:r>
              <a:rPr sz="2000" spc="20" dirty="0">
                <a:latin typeface="Cambria"/>
                <a:cs typeface="Cambria"/>
              </a:rPr>
              <a:t>Sina</a:t>
            </a:r>
            <a:r>
              <a:rPr sz="2000" spc="145" dirty="0">
                <a:latin typeface="Cambria"/>
                <a:cs typeface="Cambria"/>
              </a:rPr>
              <a:t> </a:t>
            </a:r>
            <a:r>
              <a:rPr sz="2000" spc="10" dirty="0">
                <a:latin typeface="Cambria"/>
                <a:cs typeface="Cambria"/>
              </a:rPr>
              <a:t>Profeter </a:t>
            </a:r>
            <a:r>
              <a:rPr sz="2000" spc="15" dirty="0">
                <a:latin typeface="Cambria"/>
                <a:cs typeface="Cambria"/>
              </a:rPr>
              <a:t> </a:t>
            </a:r>
            <a:r>
              <a:rPr sz="2000" spc="-65" dirty="0">
                <a:latin typeface="Cambria"/>
                <a:cs typeface="Cambria"/>
              </a:rPr>
              <a:t>till</a:t>
            </a:r>
            <a:r>
              <a:rPr sz="2000" spc="145" dirty="0">
                <a:latin typeface="Cambria"/>
                <a:cs typeface="Cambria"/>
              </a:rPr>
              <a:t> </a:t>
            </a:r>
            <a:r>
              <a:rPr sz="2000" spc="10" dirty="0">
                <a:latin typeface="Cambria"/>
                <a:cs typeface="Cambria"/>
              </a:rPr>
              <a:t>människorna</a:t>
            </a:r>
            <a:r>
              <a:rPr sz="2000" spc="145" dirty="0">
                <a:latin typeface="Cambria"/>
                <a:cs typeface="Cambria"/>
              </a:rPr>
              <a:t> </a:t>
            </a:r>
            <a:r>
              <a:rPr sz="2000" spc="-40" dirty="0">
                <a:latin typeface="Cambria"/>
                <a:cs typeface="Cambria"/>
              </a:rPr>
              <a:t>är</a:t>
            </a:r>
            <a:r>
              <a:rPr sz="2000" spc="145" dirty="0">
                <a:latin typeface="Cambria"/>
                <a:cs typeface="Cambria"/>
              </a:rPr>
              <a:t> </a:t>
            </a:r>
            <a:r>
              <a:rPr sz="2000" spc="25" dirty="0">
                <a:latin typeface="Cambria"/>
                <a:cs typeface="Cambria"/>
              </a:rPr>
              <a:t>tvåfaldig.</a:t>
            </a:r>
            <a:r>
              <a:rPr sz="2000" spc="150" dirty="0">
                <a:latin typeface="Cambria"/>
                <a:cs typeface="Cambria"/>
              </a:rPr>
              <a:t> </a:t>
            </a:r>
            <a:r>
              <a:rPr sz="2000" spc="70" dirty="0">
                <a:latin typeface="Cambria"/>
                <a:cs typeface="Cambria"/>
              </a:rPr>
              <a:t>Den</a:t>
            </a:r>
            <a:r>
              <a:rPr sz="2000" spc="145" dirty="0">
                <a:latin typeface="Cambria"/>
                <a:cs typeface="Cambria"/>
              </a:rPr>
              <a:t> </a:t>
            </a:r>
            <a:r>
              <a:rPr sz="2000" spc="25" dirty="0">
                <a:latin typeface="Cambria"/>
                <a:cs typeface="Cambria"/>
              </a:rPr>
              <a:t>första</a:t>
            </a:r>
            <a:r>
              <a:rPr sz="2000" spc="145" dirty="0">
                <a:latin typeface="Cambria"/>
                <a:cs typeface="Cambria"/>
              </a:rPr>
              <a:t> </a:t>
            </a:r>
            <a:r>
              <a:rPr sz="2000" spc="-40" dirty="0">
                <a:latin typeface="Cambria"/>
                <a:cs typeface="Cambria"/>
              </a:rPr>
              <a:t>är </a:t>
            </a:r>
            <a:r>
              <a:rPr sz="2000" spc="-425" dirty="0">
                <a:latin typeface="Cambria"/>
                <a:cs typeface="Cambria"/>
              </a:rPr>
              <a:t> </a:t>
            </a:r>
            <a:r>
              <a:rPr sz="2000" spc="25" dirty="0">
                <a:latin typeface="Cambria"/>
                <a:cs typeface="Cambria"/>
              </a:rPr>
              <a:t>att </a:t>
            </a:r>
            <a:r>
              <a:rPr sz="2000" spc="-5" dirty="0">
                <a:latin typeface="Cambria"/>
                <a:cs typeface="Cambria"/>
              </a:rPr>
              <a:t>befria</a:t>
            </a:r>
            <a:r>
              <a:rPr sz="2000" dirty="0">
                <a:latin typeface="Cambria"/>
                <a:cs typeface="Cambria"/>
              </a:rPr>
              <a:t> </a:t>
            </a:r>
            <a:r>
              <a:rPr sz="2000" spc="15" dirty="0">
                <a:latin typeface="Cambria"/>
                <a:cs typeface="Cambria"/>
              </a:rPr>
              <a:t>människobarnen</a:t>
            </a:r>
            <a:r>
              <a:rPr sz="2000" spc="20" dirty="0">
                <a:latin typeface="Cambria"/>
                <a:cs typeface="Cambria"/>
              </a:rPr>
              <a:t> </a:t>
            </a:r>
            <a:r>
              <a:rPr sz="2000" spc="-15" dirty="0">
                <a:latin typeface="Cambria"/>
                <a:cs typeface="Cambria"/>
              </a:rPr>
              <a:t>från</a:t>
            </a:r>
            <a:r>
              <a:rPr sz="2000" spc="-10" dirty="0">
                <a:latin typeface="Cambria"/>
                <a:cs typeface="Cambria"/>
              </a:rPr>
              <a:t> </a:t>
            </a:r>
            <a:r>
              <a:rPr sz="2000" spc="15" dirty="0">
                <a:latin typeface="Cambria"/>
                <a:cs typeface="Cambria"/>
              </a:rPr>
              <a:t>okunnig- </a:t>
            </a:r>
            <a:r>
              <a:rPr sz="2000" spc="20" dirty="0">
                <a:latin typeface="Cambria"/>
                <a:cs typeface="Cambria"/>
              </a:rPr>
              <a:t> </a:t>
            </a:r>
            <a:r>
              <a:rPr sz="2000" spc="50" dirty="0">
                <a:latin typeface="Cambria"/>
                <a:cs typeface="Cambria"/>
              </a:rPr>
              <a:t>hetens </a:t>
            </a:r>
            <a:r>
              <a:rPr sz="2000" spc="-5" dirty="0">
                <a:latin typeface="Cambria"/>
                <a:cs typeface="Cambria"/>
              </a:rPr>
              <a:t>mörker</a:t>
            </a:r>
            <a:r>
              <a:rPr sz="2000" spc="430" dirty="0">
                <a:latin typeface="Cambria"/>
                <a:cs typeface="Cambria"/>
              </a:rPr>
              <a:t> </a:t>
            </a:r>
            <a:r>
              <a:rPr sz="2000" spc="85" dirty="0">
                <a:latin typeface="Cambria"/>
                <a:cs typeface="Cambria"/>
              </a:rPr>
              <a:t>och </a:t>
            </a:r>
            <a:r>
              <a:rPr sz="2000" spc="40" dirty="0">
                <a:latin typeface="Cambria"/>
                <a:cs typeface="Cambria"/>
              </a:rPr>
              <a:t>leda </a:t>
            </a:r>
            <a:r>
              <a:rPr sz="2000" spc="100" dirty="0">
                <a:latin typeface="Cambria"/>
                <a:cs typeface="Cambria"/>
              </a:rPr>
              <a:t>dem </a:t>
            </a:r>
            <a:r>
              <a:rPr sz="2000" spc="-65" dirty="0">
                <a:latin typeface="Cambria"/>
                <a:cs typeface="Cambria"/>
              </a:rPr>
              <a:t>till</a:t>
            </a:r>
            <a:r>
              <a:rPr sz="2000" spc="310" dirty="0">
                <a:latin typeface="Cambria"/>
                <a:cs typeface="Cambria"/>
              </a:rPr>
              <a:t> </a:t>
            </a:r>
            <a:r>
              <a:rPr sz="2000" spc="60" dirty="0">
                <a:latin typeface="Cambria"/>
                <a:cs typeface="Cambria"/>
              </a:rPr>
              <a:t>den </a:t>
            </a:r>
            <a:r>
              <a:rPr sz="2000" spc="65" dirty="0">
                <a:latin typeface="Cambria"/>
                <a:cs typeface="Cambria"/>
              </a:rPr>
              <a:t> </a:t>
            </a:r>
            <a:r>
              <a:rPr sz="2000" spc="40" dirty="0">
                <a:latin typeface="Cambria"/>
                <a:cs typeface="Cambria"/>
              </a:rPr>
              <a:t>sanna </a:t>
            </a:r>
            <a:r>
              <a:rPr sz="2000" dirty="0">
                <a:latin typeface="Cambria"/>
                <a:cs typeface="Cambria"/>
              </a:rPr>
              <a:t>insiktens</a:t>
            </a:r>
            <a:r>
              <a:rPr sz="2000" spc="5" dirty="0">
                <a:latin typeface="Cambria"/>
                <a:cs typeface="Cambria"/>
              </a:rPr>
              <a:t> </a:t>
            </a:r>
            <a:r>
              <a:rPr sz="2000" spc="15" dirty="0">
                <a:latin typeface="Cambria"/>
                <a:cs typeface="Cambria"/>
              </a:rPr>
              <a:t>ljus. </a:t>
            </a:r>
            <a:r>
              <a:rPr sz="2000" spc="70" dirty="0">
                <a:latin typeface="Cambria"/>
                <a:cs typeface="Cambria"/>
              </a:rPr>
              <a:t>Den </a:t>
            </a:r>
            <a:r>
              <a:rPr sz="2000" spc="10" dirty="0">
                <a:latin typeface="Cambria"/>
                <a:cs typeface="Cambria"/>
              </a:rPr>
              <a:t>andra</a:t>
            </a:r>
            <a:r>
              <a:rPr sz="2000" spc="15" dirty="0">
                <a:latin typeface="Cambria"/>
                <a:cs typeface="Cambria"/>
              </a:rPr>
              <a:t> </a:t>
            </a:r>
            <a:r>
              <a:rPr sz="2000" spc="-40" dirty="0">
                <a:latin typeface="Cambria"/>
                <a:cs typeface="Cambria"/>
              </a:rPr>
              <a:t>är</a:t>
            </a:r>
            <a:r>
              <a:rPr sz="2000" spc="-35" dirty="0">
                <a:latin typeface="Cambria"/>
                <a:cs typeface="Cambria"/>
              </a:rPr>
              <a:t> </a:t>
            </a:r>
            <a:r>
              <a:rPr sz="2000" spc="25" dirty="0">
                <a:latin typeface="Cambria"/>
                <a:cs typeface="Cambria"/>
              </a:rPr>
              <a:t>att </a:t>
            </a:r>
            <a:r>
              <a:rPr sz="2000" spc="30" dirty="0">
                <a:latin typeface="Cambria"/>
                <a:cs typeface="Cambria"/>
              </a:rPr>
              <a:t> </a:t>
            </a:r>
            <a:r>
              <a:rPr sz="2000" spc="-25" dirty="0">
                <a:latin typeface="Cambria"/>
                <a:cs typeface="Cambria"/>
              </a:rPr>
              <a:t>tillförsäkra</a:t>
            </a:r>
            <a:r>
              <a:rPr sz="2000" spc="145" dirty="0">
                <a:latin typeface="Cambria"/>
                <a:cs typeface="Cambria"/>
              </a:rPr>
              <a:t> </a:t>
            </a:r>
            <a:r>
              <a:rPr sz="2000" spc="20" dirty="0">
                <a:latin typeface="Cambria"/>
                <a:cs typeface="Cambria"/>
              </a:rPr>
              <a:t>människosläktet</a:t>
            </a:r>
            <a:r>
              <a:rPr sz="2000" spc="150" dirty="0">
                <a:latin typeface="Cambria"/>
                <a:cs typeface="Cambria"/>
              </a:rPr>
              <a:t> </a:t>
            </a:r>
            <a:r>
              <a:rPr sz="2000" spc="15" dirty="0">
                <a:latin typeface="Cambria"/>
                <a:cs typeface="Cambria"/>
              </a:rPr>
              <a:t>fred</a:t>
            </a:r>
            <a:endParaRPr sz="2000">
              <a:latin typeface="Cambria"/>
              <a:cs typeface="Cambria"/>
            </a:endParaRPr>
          </a:p>
        </p:txBody>
      </p:sp>
      <p:sp>
        <p:nvSpPr>
          <p:cNvPr id="3" name="object 3"/>
          <p:cNvSpPr txBox="1">
            <a:spLocks noGrp="1"/>
          </p:cNvSpPr>
          <p:nvPr>
            <p:ph type="title"/>
          </p:nvPr>
        </p:nvSpPr>
        <p:spPr>
          <a:xfrm>
            <a:off x="1718233" y="3011461"/>
            <a:ext cx="3062605" cy="1152525"/>
          </a:xfrm>
          <a:prstGeom prst="rect">
            <a:avLst/>
          </a:prstGeom>
        </p:spPr>
        <p:txBody>
          <a:bodyPr vert="horz" wrap="square" lIns="0" tIns="46990" rIns="0" bIns="0" rtlCol="0">
            <a:spAutoFit/>
          </a:bodyPr>
          <a:lstStyle/>
          <a:p>
            <a:pPr marL="12700" marR="5080">
              <a:lnSpc>
                <a:spcPts val="2160"/>
              </a:lnSpc>
              <a:spcBef>
                <a:spcPts val="370"/>
              </a:spcBef>
            </a:pPr>
            <a:r>
              <a:rPr spc="85" dirty="0"/>
              <a:t>och</a:t>
            </a:r>
            <a:r>
              <a:rPr spc="135" dirty="0"/>
              <a:t> </a:t>
            </a:r>
            <a:r>
              <a:rPr dirty="0"/>
              <a:t>lugn</a:t>
            </a:r>
            <a:r>
              <a:rPr spc="135" dirty="0"/>
              <a:t> </a:t>
            </a:r>
            <a:r>
              <a:rPr spc="85" dirty="0"/>
              <a:t>och</a:t>
            </a:r>
            <a:r>
              <a:rPr spc="135" dirty="0"/>
              <a:t> </a:t>
            </a:r>
            <a:r>
              <a:rPr spc="-5" dirty="0"/>
              <a:t>tillhandahålla </a:t>
            </a:r>
            <a:r>
              <a:rPr spc="-425" dirty="0"/>
              <a:t> </a:t>
            </a:r>
            <a:r>
              <a:rPr spc="-15" dirty="0"/>
              <a:t>alla</a:t>
            </a:r>
            <a:r>
              <a:rPr spc="145" dirty="0"/>
              <a:t> </a:t>
            </a:r>
            <a:r>
              <a:rPr spc="80" dirty="0"/>
              <a:t>medel,</a:t>
            </a:r>
            <a:r>
              <a:rPr spc="145" dirty="0"/>
              <a:t> </a:t>
            </a:r>
            <a:r>
              <a:rPr spc="85" dirty="0"/>
              <a:t>genom</a:t>
            </a:r>
          </a:p>
          <a:p>
            <a:pPr marL="12700">
              <a:lnSpc>
                <a:spcPts val="2005"/>
              </a:lnSpc>
            </a:pPr>
            <a:r>
              <a:rPr spc="-45" dirty="0"/>
              <a:t>vilka</a:t>
            </a:r>
            <a:r>
              <a:rPr spc="130" dirty="0"/>
              <a:t> </a:t>
            </a:r>
            <a:r>
              <a:rPr spc="50" dirty="0"/>
              <a:t>detta</a:t>
            </a:r>
            <a:r>
              <a:rPr spc="130" dirty="0"/>
              <a:t> </a:t>
            </a:r>
            <a:r>
              <a:rPr spc="-5" dirty="0"/>
              <a:t>kan</a:t>
            </a:r>
          </a:p>
          <a:p>
            <a:pPr marL="12700">
              <a:lnSpc>
                <a:spcPts val="2280"/>
              </a:lnSpc>
            </a:pPr>
            <a:r>
              <a:rPr spc="70" dirty="0"/>
              <a:t>uppnås.</a:t>
            </a:r>
          </a:p>
        </p:txBody>
      </p:sp>
      <p:sp>
        <p:nvSpPr>
          <p:cNvPr id="4" name="object 4"/>
          <p:cNvSpPr txBox="1"/>
          <p:nvPr/>
        </p:nvSpPr>
        <p:spPr>
          <a:xfrm>
            <a:off x="1764182" y="4253877"/>
            <a:ext cx="108585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Calibri"/>
                <a:cs typeface="Calibri"/>
              </a:rPr>
              <a:t>–</a:t>
            </a:r>
            <a:r>
              <a:rPr sz="1600" spc="-35" dirty="0">
                <a:latin typeface="Calibri"/>
                <a:cs typeface="Calibri"/>
              </a:rPr>
              <a:t> </a:t>
            </a:r>
            <a:r>
              <a:rPr sz="1600" spc="-10" dirty="0">
                <a:latin typeface="Calibri"/>
                <a:cs typeface="Calibri"/>
              </a:rPr>
              <a:t>Bahá’u’lláh</a:t>
            </a:r>
            <a:endParaRPr sz="1600">
              <a:latin typeface="Calibri"/>
              <a:cs typeface="Calibri"/>
            </a:endParaRPr>
          </a:p>
        </p:txBody>
      </p:sp>
      <p:pic>
        <p:nvPicPr>
          <p:cNvPr id="5" name="object 5"/>
          <p:cNvPicPr/>
          <p:nvPr/>
        </p:nvPicPr>
        <p:blipFill>
          <a:blip r:embed="rId3" cstate="print"/>
          <a:stretch>
            <a:fillRect/>
          </a:stretch>
        </p:blipFill>
        <p:spPr>
          <a:xfrm>
            <a:off x="1441027" y="312551"/>
            <a:ext cx="3433648" cy="331493"/>
          </a:xfrm>
          <a:prstGeom prst="rect">
            <a:avLst/>
          </a:prstGeom>
        </p:spPr>
      </p:pic>
      <p:pic>
        <p:nvPicPr>
          <p:cNvPr id="6" name="object 6"/>
          <p:cNvPicPr/>
          <p:nvPr/>
        </p:nvPicPr>
        <p:blipFill>
          <a:blip r:embed="rId4" cstate="print"/>
          <a:stretch>
            <a:fillRect/>
          </a:stretch>
        </p:blipFill>
        <p:spPr>
          <a:xfrm>
            <a:off x="4927123" y="2756880"/>
            <a:ext cx="5200777" cy="3745762"/>
          </a:xfrm>
          <a:prstGeom prst="rect">
            <a:avLst/>
          </a:prstGeom>
        </p:spPr>
      </p:pic>
      <p:pic>
        <p:nvPicPr>
          <p:cNvPr id="7" name="object 7"/>
          <p:cNvPicPr/>
          <p:nvPr/>
        </p:nvPicPr>
        <p:blipFill>
          <a:blip r:embed="rId5" cstate="print"/>
          <a:stretch>
            <a:fillRect/>
          </a:stretch>
        </p:blipFill>
        <p:spPr>
          <a:xfrm>
            <a:off x="6619849" y="1484160"/>
            <a:ext cx="3175000" cy="1212850"/>
          </a:xfrm>
          <a:prstGeom prst="rect">
            <a:avLst/>
          </a:prstGeom>
        </p:spPr>
      </p:pic>
      <p:pic>
        <p:nvPicPr>
          <p:cNvPr id="8" name="object 8"/>
          <p:cNvPicPr/>
          <p:nvPr/>
        </p:nvPicPr>
        <p:blipFill>
          <a:blip r:embed="rId6" cstate="print"/>
          <a:stretch>
            <a:fillRect/>
          </a:stretch>
        </p:blipFill>
        <p:spPr>
          <a:xfrm>
            <a:off x="1803644" y="4605947"/>
            <a:ext cx="2558548" cy="181195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361646" y="304719"/>
            <a:ext cx="5807230" cy="323764"/>
          </a:xfrm>
          <a:prstGeom prst="rect">
            <a:avLst/>
          </a:prstGeom>
        </p:spPr>
      </p:pic>
      <p:pic>
        <p:nvPicPr>
          <p:cNvPr id="3" name="object 3"/>
          <p:cNvPicPr/>
          <p:nvPr/>
        </p:nvPicPr>
        <p:blipFill>
          <a:blip r:embed="rId4" cstate="print"/>
          <a:stretch>
            <a:fillRect/>
          </a:stretch>
        </p:blipFill>
        <p:spPr>
          <a:xfrm>
            <a:off x="1440002" y="1080009"/>
            <a:ext cx="8499779" cy="575998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Words>1315</Words>
  <Application>Microsoft Office PowerPoint</Application>
  <PresentationFormat>Anpassad</PresentationFormat>
  <Paragraphs>111</Paragraphs>
  <Slides>14</Slides>
  <Notes>14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Calibri</vt:lpstr>
      <vt:lpstr>Cambria</vt:lpstr>
      <vt:lpstr>Trebuchet MS</vt:lpstr>
      <vt:lpstr>Office Theme</vt:lpstr>
      <vt:lpstr>Bahá’u’lláh har inte (kommit med) en ny religion för att den  skall stå sida vid sida med dagens mångfald av sekteristiska  organisationer. Han har snarare omformat själva förståelsen  av religion såsom den huvudsakliga kraft som driver  medvetandets utveckling.</vt:lpstr>
      <vt:lpstr>Det   kan icke råda   något  som helst  tvivel  om  att  världens folk,  vilken ras eller  religion de  än tillhör, hämtar sin inspiration ur  en enda  himmelsk  källa och är undersåtar  till en enda Gud.</vt:lpstr>
      <vt:lpstr>En av Bahá’u’lláhs lärosatser är att  religion måste vara i överensstämmelse  med vetenskap och förnuft så att den  kan påverka människors hjärtan.</vt:lpstr>
      <vt:lpstr>PowerPoint-presentation</vt:lpstr>
      <vt:lpstr>PowerPoint-presentation</vt:lpstr>
      <vt:lpstr>Religion måste vara orsaken till enhet, harmoni  och  förlikning bland människor. Om den blir orsak till förstörelse  och fiendskap, om den leder till åtskillnad och skapar  konflikt, skulle frånvaro av religion vara att föredra… – ‘Abdu’l-Bahá</vt:lpstr>
      <vt:lpstr>Alla religioners innersta väsen är Guds  kärlek.</vt:lpstr>
      <vt:lpstr>och lugn och tillhandahålla  alla medel, genom vilka detta kan uppnås.</vt:lpstr>
      <vt:lpstr>PowerPoint-presentation</vt:lpstr>
      <vt:lpstr>Guds profeters innersta väsen är ett och detsamma. ... Det finnes ingen  som helst skillnad mellan bärarna av Mitt budskap. De har alla endast  ett ändamål, deras hemlighet är samma hemlighet. Att föredraga  den ene framför den andre,  att upphöja några över andra är icke på  något sätt tillåtet. ..., – Bahá’u’lláh</vt:lpstr>
      <vt:lpstr>...världen har det största  behov av  en Läromästare  och  att denna fostran måste ske med hjälp av himmelsk kraft.  Det är tveklöst så att denna heliga kraft bestås genom  gudomlig uppenbarelse och att världen måste fostras  med hjälp av denna kraft, vilken övergår mänsklig förmåga.</vt:lpstr>
      <vt:lpstr>PowerPoint-presentation</vt:lpstr>
      <vt:lpstr>Skulle religionens lampa fördunklas, kommer  kaos och förvirring att följa, och rättvisans och  rättrådighetens, lugnets och fredens ljus sluta lysa.</vt:lpstr>
      <vt:lpstr>Alla människor har skapats för  att föra vidare en ständigt  framåtskridande civilisation.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 Powerpoint</dc:title>
  <dc:creator>Örjan Widegren</dc:creator>
  <cp:lastModifiedBy>Örjan Widegren</cp:lastModifiedBy>
  <cp:revision>1</cp:revision>
  <dcterms:created xsi:type="dcterms:W3CDTF">2021-06-02T08:36:06Z</dcterms:created>
  <dcterms:modified xsi:type="dcterms:W3CDTF">2021-06-02T08:39:39Z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2020-11-05T00:00:00Z</vt:filetime>
  </property>
  <property fmtid="{D5CDD505-2E9C-101B-9397-08002B2CF9AE}" pid="3" name="Creator">
    <vt:lpwstr>Serif Affinity Publisher 1.8.5</vt:lpwstr>
  </property>
  <property fmtid="{D5CDD505-2E9C-101B-9397-08002B2CF9AE}" pid="4" name="LastSaved">
    <vt:filetime>2021-06-02T00:00:00Z</vt:filetime>
  </property>
</Properties>
</file>