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jpg" ContentType="image/jp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0693400" cy="7562850"/>
  <p:notesSz cx="10693400" cy="75628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0693400" cy="75628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614077" y="893997"/>
            <a:ext cx="8543839" cy="613199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215219" y="3414550"/>
            <a:ext cx="1170289" cy="210112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514"/>
            <a:ext cx="9624060" cy="12100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7.png"/><Relationship Id="rId3" Type="http://schemas.openxmlformats.org/officeDocument/2006/relationships/image" Target="../media/image5.png"/><Relationship Id="rId4" Type="http://schemas.openxmlformats.org/officeDocument/2006/relationships/image" Target="../media/image78.png"/><Relationship Id="rId5" Type="http://schemas.openxmlformats.org/officeDocument/2006/relationships/image" Target="../media/image79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5" Type="http://schemas.openxmlformats.org/officeDocument/2006/relationships/hyperlink" Target="http://www.bahai.org/" TargetMode="External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5" Type="http://schemas.openxmlformats.org/officeDocument/2006/relationships/image" Target="../media/image18.jp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Relationship Id="rId3" Type="http://schemas.openxmlformats.org/officeDocument/2006/relationships/image" Target="../media/image5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9" Type="http://schemas.openxmlformats.org/officeDocument/2006/relationships/image" Target="../media/image28.png"/><Relationship Id="rId10" Type="http://schemas.openxmlformats.org/officeDocument/2006/relationships/image" Target="../media/image29.png"/><Relationship Id="rId11" Type="http://schemas.openxmlformats.org/officeDocument/2006/relationships/image" Target="../media/image30.png"/><Relationship Id="rId12" Type="http://schemas.openxmlformats.org/officeDocument/2006/relationships/image" Target="../media/image31.png"/><Relationship Id="rId13" Type="http://schemas.openxmlformats.org/officeDocument/2006/relationships/image" Target="../media/image32.png"/><Relationship Id="rId14" Type="http://schemas.openxmlformats.org/officeDocument/2006/relationships/image" Target="../media/image33.png"/><Relationship Id="rId15" Type="http://schemas.openxmlformats.org/officeDocument/2006/relationships/image" Target="../media/image34.png"/><Relationship Id="rId16" Type="http://schemas.openxmlformats.org/officeDocument/2006/relationships/image" Target="../media/image35.png"/><Relationship Id="rId17" Type="http://schemas.openxmlformats.org/officeDocument/2006/relationships/image" Target="../media/image36.png"/><Relationship Id="rId18" Type="http://schemas.openxmlformats.org/officeDocument/2006/relationships/image" Target="../media/image37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42.png"/><Relationship Id="rId24" Type="http://schemas.openxmlformats.org/officeDocument/2006/relationships/image" Target="../media/image43.png"/><Relationship Id="rId25" Type="http://schemas.openxmlformats.org/officeDocument/2006/relationships/image" Target="../media/image44.png"/><Relationship Id="rId26" Type="http://schemas.openxmlformats.org/officeDocument/2006/relationships/image" Target="../media/image45.png"/><Relationship Id="rId27" Type="http://schemas.openxmlformats.org/officeDocument/2006/relationships/image" Target="../media/image46.png"/><Relationship Id="rId28" Type="http://schemas.openxmlformats.org/officeDocument/2006/relationships/image" Target="../media/image47.png"/><Relationship Id="rId29" Type="http://schemas.openxmlformats.org/officeDocument/2006/relationships/image" Target="../media/image48.png"/><Relationship Id="rId30" Type="http://schemas.openxmlformats.org/officeDocument/2006/relationships/image" Target="../media/image49.png"/><Relationship Id="rId31" Type="http://schemas.openxmlformats.org/officeDocument/2006/relationships/image" Target="../media/image50.png"/><Relationship Id="rId32" Type="http://schemas.openxmlformats.org/officeDocument/2006/relationships/image" Target="../media/image51.png"/><Relationship Id="rId33" Type="http://schemas.openxmlformats.org/officeDocument/2006/relationships/image" Target="../media/image52.png"/><Relationship Id="rId34" Type="http://schemas.openxmlformats.org/officeDocument/2006/relationships/image" Target="../media/image53.png"/><Relationship Id="rId35" Type="http://schemas.openxmlformats.org/officeDocument/2006/relationships/image" Target="../media/image54.png"/><Relationship Id="rId36" Type="http://schemas.openxmlformats.org/officeDocument/2006/relationships/image" Target="../media/image55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6.png"/><Relationship Id="rId3" Type="http://schemas.openxmlformats.org/officeDocument/2006/relationships/image" Target="../media/image5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9.png"/><Relationship Id="rId3" Type="http://schemas.openxmlformats.org/officeDocument/2006/relationships/image" Target="../media/image5.png"/><Relationship Id="rId4" Type="http://schemas.openxmlformats.org/officeDocument/2006/relationships/image" Target="../media/image60.png"/><Relationship Id="rId5" Type="http://schemas.openxmlformats.org/officeDocument/2006/relationships/image" Target="../media/image61.png"/><Relationship Id="rId6" Type="http://schemas.openxmlformats.org/officeDocument/2006/relationships/image" Target="../media/image62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3.png"/><Relationship Id="rId3" Type="http://schemas.openxmlformats.org/officeDocument/2006/relationships/image" Target="../media/image5.png"/><Relationship Id="rId4" Type="http://schemas.openxmlformats.org/officeDocument/2006/relationships/image" Target="../media/image64.jpg"/><Relationship Id="rId5" Type="http://schemas.openxmlformats.org/officeDocument/2006/relationships/image" Target="../media/image65.png"/><Relationship Id="rId6" Type="http://schemas.openxmlformats.org/officeDocument/2006/relationships/image" Target="../media/image66.png"/><Relationship Id="rId7" Type="http://schemas.openxmlformats.org/officeDocument/2006/relationships/image" Target="../media/image67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8.png"/><Relationship Id="rId3" Type="http://schemas.openxmlformats.org/officeDocument/2006/relationships/image" Target="../media/image5.png"/><Relationship Id="rId4" Type="http://schemas.openxmlformats.org/officeDocument/2006/relationships/image" Target="../media/image69.png"/><Relationship Id="rId5" Type="http://schemas.openxmlformats.org/officeDocument/2006/relationships/image" Target="../media/image70.png"/><Relationship Id="rId6" Type="http://schemas.openxmlformats.org/officeDocument/2006/relationships/image" Target="../media/image71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2.png"/><Relationship Id="rId3" Type="http://schemas.openxmlformats.org/officeDocument/2006/relationships/image" Target="../media/image5.png"/><Relationship Id="rId4" Type="http://schemas.openxmlformats.org/officeDocument/2006/relationships/image" Target="../media/image73.png"/><Relationship Id="rId5" Type="http://schemas.openxmlformats.org/officeDocument/2006/relationships/image" Target="../media/image74.png"/><Relationship Id="rId6" Type="http://schemas.openxmlformats.org/officeDocument/2006/relationships/image" Target="../media/image75.png"/><Relationship Id="rId7" Type="http://schemas.openxmlformats.org/officeDocument/2006/relationships/image" Target="../media/image76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8414" y="312562"/>
            <a:ext cx="692308" cy="8709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17743" y="5717819"/>
            <a:ext cx="1087189" cy="10871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1875872" y="295275"/>
            <a:ext cx="7852409" cy="6187440"/>
            <a:chOff x="1875872" y="295275"/>
            <a:chExt cx="7852409" cy="6187440"/>
          </a:xfrm>
        </p:grpSpPr>
        <p:sp>
          <p:nvSpPr>
            <p:cNvPr id="5" name="object 5"/>
            <p:cNvSpPr/>
            <p:nvPr/>
          </p:nvSpPr>
          <p:spPr>
            <a:xfrm>
              <a:off x="1875872" y="295275"/>
              <a:ext cx="6503641" cy="555307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845560" y="3610860"/>
              <a:ext cx="2534173" cy="287176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8117395" y="1550250"/>
              <a:ext cx="1610332" cy="168034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6737" y="312562"/>
            <a:ext cx="774027" cy="8709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17743" y="5717819"/>
            <a:ext cx="1087189" cy="10871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90166" y="304800"/>
            <a:ext cx="6713134" cy="50958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180183" y="5107393"/>
            <a:ext cx="208153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70" i="1">
                <a:solidFill>
                  <a:srgbClr val="4E3500"/>
                </a:solidFill>
                <a:latin typeface="Arial"/>
                <a:cs typeface="Arial"/>
              </a:rPr>
              <a:t>‘–</a:t>
            </a:r>
            <a:r>
              <a:rPr dirty="0" sz="2400" spc="-45" i="1">
                <a:solidFill>
                  <a:srgbClr val="4E3500"/>
                </a:solidFill>
                <a:latin typeface="Arial"/>
                <a:cs typeface="Arial"/>
              </a:rPr>
              <a:t> </a:t>
            </a:r>
            <a:r>
              <a:rPr dirty="0" sz="2400" spc="60" i="1">
                <a:solidFill>
                  <a:srgbClr val="4E3500"/>
                </a:solidFill>
                <a:latin typeface="Arial"/>
                <a:cs typeface="Arial"/>
              </a:rPr>
              <a:t>Abdu’l-Bahá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505803" y="2214791"/>
            <a:ext cx="3207962" cy="44211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8414" y="312562"/>
            <a:ext cx="692308" cy="8709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17743" y="5717819"/>
            <a:ext cx="1087189" cy="10871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951910" y="1258795"/>
            <a:ext cx="6729279" cy="27396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073190" y="2157298"/>
            <a:ext cx="21602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Arial"/>
                <a:cs typeface="Arial"/>
              </a:rPr>
              <a:t>Källa: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  <a:hlinkClick r:id="rId5"/>
              </a:rPr>
              <a:t>www.bahai.org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880383" y="1464904"/>
            <a:ext cx="6811645" cy="4802505"/>
            <a:chOff x="2880383" y="1464904"/>
            <a:chExt cx="6811645" cy="4802505"/>
          </a:xfrm>
        </p:grpSpPr>
        <p:sp>
          <p:nvSpPr>
            <p:cNvPr id="7" name="object 7"/>
            <p:cNvSpPr/>
            <p:nvPr/>
          </p:nvSpPr>
          <p:spPr>
            <a:xfrm>
              <a:off x="3189255" y="1464904"/>
              <a:ext cx="444595" cy="26393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910221" y="1791548"/>
              <a:ext cx="1323908" cy="28200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067196" y="2996768"/>
              <a:ext cx="3624473" cy="326966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880383" y="4804206"/>
              <a:ext cx="2069543" cy="146269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2297976" y="3971061"/>
            <a:ext cx="185801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35" i="1">
                <a:solidFill>
                  <a:srgbClr val="4E3500"/>
                </a:solidFill>
                <a:latin typeface="Arial"/>
                <a:cs typeface="Arial"/>
              </a:rPr>
              <a:t>–</a:t>
            </a:r>
            <a:r>
              <a:rPr dirty="0" sz="2400" spc="-55" i="1">
                <a:solidFill>
                  <a:srgbClr val="4E3500"/>
                </a:solidFill>
                <a:latin typeface="Arial"/>
                <a:cs typeface="Arial"/>
              </a:rPr>
              <a:t> </a:t>
            </a:r>
            <a:r>
              <a:rPr dirty="0" sz="2400" spc="70" i="1">
                <a:solidFill>
                  <a:srgbClr val="4E3500"/>
                </a:solidFill>
                <a:latin typeface="Arial"/>
                <a:cs typeface="Arial"/>
              </a:rPr>
              <a:t>Bahá’u’lláh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210199" y="401010"/>
            <a:ext cx="1870271" cy="35681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8414" y="312562"/>
            <a:ext cx="692308" cy="8709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17743" y="5717819"/>
            <a:ext cx="1087189" cy="10871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1780641" y="1076325"/>
            <a:ext cx="7018020" cy="5472430"/>
            <a:chOff x="1780641" y="1076325"/>
            <a:chExt cx="7018020" cy="5472430"/>
          </a:xfrm>
        </p:grpSpPr>
        <p:sp>
          <p:nvSpPr>
            <p:cNvPr id="5" name="object 5"/>
            <p:cNvSpPr/>
            <p:nvPr/>
          </p:nvSpPr>
          <p:spPr>
            <a:xfrm>
              <a:off x="1780641" y="1076325"/>
              <a:ext cx="7017839" cy="368617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824211" y="4805146"/>
              <a:ext cx="2357830" cy="174316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27731" y="4805146"/>
              <a:ext cx="1743165" cy="174316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2198017" y="298330"/>
            <a:ext cx="4387348" cy="5324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852027" y="3091510"/>
            <a:ext cx="2767279" cy="360207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8414" y="312562"/>
            <a:ext cx="692308" cy="8709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17743" y="5717819"/>
            <a:ext cx="1087189" cy="10871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038845" y="1331528"/>
            <a:ext cx="6814604" cy="11032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2253938" y="2819209"/>
            <a:ext cx="638810" cy="252095"/>
            <a:chOff x="2253938" y="2819209"/>
            <a:chExt cx="638810" cy="252095"/>
          </a:xfrm>
        </p:grpSpPr>
        <p:sp>
          <p:nvSpPr>
            <p:cNvPr id="6" name="object 6"/>
            <p:cNvSpPr/>
            <p:nvPr/>
          </p:nvSpPr>
          <p:spPr>
            <a:xfrm>
              <a:off x="2253938" y="2819209"/>
              <a:ext cx="130295" cy="9875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415095" y="2835668"/>
              <a:ext cx="181737" cy="23351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623637" y="2893618"/>
              <a:ext cx="139844" cy="17727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773768" y="2850413"/>
              <a:ext cx="118643" cy="21945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/>
          <p:cNvGrpSpPr/>
          <p:nvPr/>
        </p:nvGrpSpPr>
        <p:grpSpPr>
          <a:xfrm>
            <a:off x="2981566" y="2820923"/>
            <a:ext cx="850900" cy="324485"/>
            <a:chOff x="2981566" y="2820923"/>
            <a:chExt cx="850900" cy="324485"/>
          </a:xfrm>
        </p:grpSpPr>
        <p:sp>
          <p:nvSpPr>
            <p:cNvPr id="11" name="object 11"/>
            <p:cNvSpPr/>
            <p:nvPr/>
          </p:nvSpPr>
          <p:spPr>
            <a:xfrm>
              <a:off x="2981566" y="2820923"/>
              <a:ext cx="275691" cy="32404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277831" y="2895333"/>
              <a:ext cx="118186" cy="17316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404019" y="2893618"/>
              <a:ext cx="120700" cy="17830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540493" y="2850413"/>
              <a:ext cx="118643" cy="21945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667767" y="2894990"/>
              <a:ext cx="164533" cy="17625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" name="object 16"/>
          <p:cNvGrpSpPr/>
          <p:nvPr/>
        </p:nvGrpSpPr>
        <p:grpSpPr>
          <a:xfrm>
            <a:off x="3930370" y="2819895"/>
            <a:ext cx="1058545" cy="251460"/>
            <a:chOff x="3930370" y="2819895"/>
            <a:chExt cx="1058545" cy="251460"/>
          </a:xfrm>
        </p:grpSpPr>
        <p:sp>
          <p:nvSpPr>
            <p:cNvPr id="17" name="object 17"/>
            <p:cNvSpPr/>
            <p:nvPr/>
          </p:nvSpPr>
          <p:spPr>
            <a:xfrm>
              <a:off x="3930370" y="2850413"/>
              <a:ext cx="118643" cy="21945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4057645" y="2893618"/>
              <a:ext cx="139844" cy="17727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4219778" y="2893618"/>
              <a:ext cx="124815" cy="17727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4370654" y="2819895"/>
              <a:ext cx="149161" cy="248602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4528388" y="2894990"/>
              <a:ext cx="158762" cy="17350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4720128" y="2893618"/>
              <a:ext cx="139844" cy="177279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4870259" y="2850413"/>
              <a:ext cx="118643" cy="219455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4" name="object 24"/>
          <p:cNvGrpSpPr/>
          <p:nvPr/>
        </p:nvGrpSpPr>
        <p:grpSpPr>
          <a:xfrm>
            <a:off x="5086629" y="2812694"/>
            <a:ext cx="353695" cy="332105"/>
            <a:chOff x="5086629" y="2812694"/>
            <a:chExt cx="353695" cy="332105"/>
          </a:xfrm>
        </p:grpSpPr>
        <p:sp>
          <p:nvSpPr>
            <p:cNvPr id="25" name="object 25"/>
            <p:cNvSpPr/>
            <p:nvPr/>
          </p:nvSpPr>
          <p:spPr>
            <a:xfrm>
              <a:off x="5086629" y="2894990"/>
              <a:ext cx="164513" cy="249288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5275625" y="2894990"/>
              <a:ext cx="164533" cy="17625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5321173" y="2812694"/>
              <a:ext cx="68237" cy="68922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8" name="object 28"/>
          <p:cNvGrpSpPr/>
          <p:nvPr/>
        </p:nvGrpSpPr>
        <p:grpSpPr>
          <a:xfrm>
            <a:off x="5538228" y="2850413"/>
            <a:ext cx="401955" cy="221615"/>
            <a:chOff x="5538228" y="2850413"/>
            <a:chExt cx="401955" cy="221615"/>
          </a:xfrm>
        </p:grpSpPr>
        <p:sp>
          <p:nvSpPr>
            <p:cNvPr id="29" name="object 29"/>
            <p:cNvSpPr/>
            <p:nvPr/>
          </p:nvSpPr>
          <p:spPr>
            <a:xfrm>
              <a:off x="5538228" y="2850413"/>
              <a:ext cx="118643" cy="219455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5667159" y="2895333"/>
              <a:ext cx="118186" cy="173164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5786831" y="2893618"/>
              <a:ext cx="153276" cy="178308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2" name="object 32"/>
          <p:cNvGrpSpPr/>
          <p:nvPr/>
        </p:nvGrpSpPr>
        <p:grpSpPr>
          <a:xfrm>
            <a:off x="2430584" y="3239719"/>
            <a:ext cx="292100" cy="247650"/>
            <a:chOff x="2430584" y="3239719"/>
            <a:chExt cx="292100" cy="247650"/>
          </a:xfrm>
        </p:grpSpPr>
        <p:sp>
          <p:nvSpPr>
            <p:cNvPr id="33" name="object 33"/>
            <p:cNvSpPr/>
            <p:nvPr/>
          </p:nvSpPr>
          <p:spPr>
            <a:xfrm>
              <a:off x="2430584" y="3239719"/>
              <a:ext cx="164533" cy="247573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2604033" y="3311385"/>
              <a:ext cx="118186" cy="173164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5" name="object 35"/>
          <p:cNvGrpSpPr/>
          <p:nvPr/>
        </p:nvGrpSpPr>
        <p:grpSpPr>
          <a:xfrm>
            <a:off x="2831719" y="3235261"/>
            <a:ext cx="1074420" cy="253365"/>
            <a:chOff x="2831719" y="3235261"/>
            <a:chExt cx="1074420" cy="253365"/>
          </a:xfrm>
        </p:grpSpPr>
        <p:sp>
          <p:nvSpPr>
            <p:cNvPr id="36" name="object 36"/>
            <p:cNvSpPr/>
            <p:nvPr/>
          </p:nvSpPr>
          <p:spPr>
            <a:xfrm>
              <a:off x="2831719" y="3235947"/>
              <a:ext cx="149161" cy="248602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2991225" y="3239719"/>
              <a:ext cx="164533" cy="247573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3164674" y="3311385"/>
              <a:ext cx="118186" cy="173164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3303206" y="3235604"/>
              <a:ext cx="74066" cy="250317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3389333" y="3309670"/>
              <a:ext cx="139844" cy="177279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3561753" y="3235261"/>
              <a:ext cx="343928" cy="253060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2" name="object 42"/>
          <p:cNvSpPr txBox="1"/>
          <p:nvPr/>
        </p:nvSpPr>
        <p:spPr>
          <a:xfrm>
            <a:off x="2230945" y="3766019"/>
            <a:ext cx="272605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35" i="1">
                <a:solidFill>
                  <a:srgbClr val="4E3500"/>
                </a:solidFill>
                <a:latin typeface="Arial"/>
                <a:cs typeface="Arial"/>
              </a:rPr>
              <a:t>– </a:t>
            </a:r>
            <a:r>
              <a:rPr dirty="0" sz="2400" spc="60" i="1">
                <a:solidFill>
                  <a:srgbClr val="4E3500"/>
                </a:solidFill>
                <a:latin typeface="Arial"/>
                <a:cs typeface="Arial"/>
              </a:rPr>
              <a:t>Abdu’l-Bahá</a:t>
            </a:r>
            <a:r>
              <a:rPr dirty="0" sz="2400" spc="105" i="1">
                <a:solidFill>
                  <a:srgbClr val="4E3500"/>
                </a:solidFill>
                <a:latin typeface="Arial"/>
                <a:cs typeface="Arial"/>
              </a:rPr>
              <a:t> </a:t>
            </a:r>
            <a:r>
              <a:rPr dirty="0" sz="2400" spc="-105" i="1">
                <a:solidFill>
                  <a:srgbClr val="4E3500"/>
                </a:solidFill>
                <a:latin typeface="Arial"/>
                <a:cs typeface="Arial"/>
              </a:rPr>
              <a:t>(OÖ)</a:t>
            </a:r>
            <a:endParaRPr sz="24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043869" y="3592410"/>
            <a:ext cx="3665477" cy="2972952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2183720" y="319646"/>
            <a:ext cx="2070496" cy="419744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8414" y="312562"/>
            <a:ext cx="692308" cy="8709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17743" y="5717819"/>
            <a:ext cx="1087189" cy="10871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71126" y="1514475"/>
            <a:ext cx="8017668" cy="51149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192426" y="315929"/>
            <a:ext cx="3694414" cy="5248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8414" y="312562"/>
            <a:ext cx="692308" cy="8709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17743" y="5717819"/>
            <a:ext cx="1087189" cy="10871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33035" y="1038225"/>
            <a:ext cx="7798660" cy="5257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274684" y="6215555"/>
            <a:ext cx="33223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40">
                <a:solidFill>
                  <a:srgbClr val="4E3500"/>
                </a:solidFill>
                <a:latin typeface="Times New Roman"/>
                <a:cs typeface="Times New Roman"/>
              </a:rPr>
              <a:t>Källa: </a:t>
            </a:r>
            <a:r>
              <a:rPr dirty="0" sz="1800" spc="35">
                <a:solidFill>
                  <a:srgbClr val="4E3500"/>
                </a:solidFill>
                <a:latin typeface="Times New Roman"/>
                <a:cs typeface="Times New Roman"/>
              </a:rPr>
              <a:t>Signum </a:t>
            </a:r>
            <a:r>
              <a:rPr dirty="0" sz="1800">
                <a:solidFill>
                  <a:srgbClr val="4E3500"/>
                </a:solidFill>
                <a:latin typeface="Times New Roman"/>
                <a:cs typeface="Times New Roman"/>
              </a:rPr>
              <a:t>– </a:t>
            </a:r>
            <a:r>
              <a:rPr dirty="0" sz="1800" spc="50">
                <a:solidFill>
                  <a:srgbClr val="4E3500"/>
                </a:solidFill>
                <a:latin typeface="Times New Roman"/>
                <a:cs typeface="Times New Roman"/>
              </a:rPr>
              <a:t>en </a:t>
            </a:r>
            <a:r>
              <a:rPr dirty="0" sz="1800" spc="-5">
                <a:solidFill>
                  <a:srgbClr val="4E3500"/>
                </a:solidFill>
                <a:latin typeface="Times New Roman"/>
                <a:cs typeface="Times New Roman"/>
              </a:rPr>
              <a:t>katolsk</a:t>
            </a:r>
            <a:r>
              <a:rPr dirty="0" sz="1800" spc="-114">
                <a:solidFill>
                  <a:srgbClr val="4E3500"/>
                </a:solidFill>
                <a:latin typeface="Times New Roman"/>
                <a:cs typeface="Times New Roman"/>
              </a:rPr>
              <a:t> </a:t>
            </a:r>
            <a:r>
              <a:rPr dirty="0" sz="1800" spc="10">
                <a:solidFill>
                  <a:srgbClr val="4E3500"/>
                </a:solidFill>
                <a:latin typeface="Times New Roman"/>
                <a:cs typeface="Times New Roman"/>
              </a:rPr>
              <a:t>tidskrift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78555" y="353412"/>
            <a:ext cx="7589262" cy="5028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882079" y="3262503"/>
            <a:ext cx="2811970" cy="31660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8414" y="312562"/>
            <a:ext cx="692308" cy="8709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17743" y="5717819"/>
            <a:ext cx="1087189" cy="10871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2110368" y="1567332"/>
            <a:ext cx="7637780" cy="4849495"/>
            <a:chOff x="2110368" y="1567332"/>
            <a:chExt cx="7637780" cy="4849495"/>
          </a:xfrm>
        </p:grpSpPr>
        <p:sp>
          <p:nvSpPr>
            <p:cNvPr id="5" name="object 5"/>
            <p:cNvSpPr/>
            <p:nvPr/>
          </p:nvSpPr>
          <p:spPr>
            <a:xfrm>
              <a:off x="6758873" y="2086803"/>
              <a:ext cx="2988764" cy="375638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110368" y="3117599"/>
              <a:ext cx="4714751" cy="329865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324785" y="1567332"/>
              <a:ext cx="4283646" cy="141597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2324785" y="1567332"/>
            <a:ext cx="4283710" cy="1416050"/>
          </a:xfrm>
          <a:prstGeom prst="rect">
            <a:avLst/>
          </a:prstGeom>
          <a:ln w="29549">
            <a:solidFill>
              <a:srgbClr val="1B5D20"/>
            </a:solidFill>
          </a:ln>
        </p:spPr>
        <p:txBody>
          <a:bodyPr wrap="square" lIns="0" tIns="201930" rIns="0" bIns="0" rtlCol="0" vert="horz">
            <a:spAutoFit/>
          </a:bodyPr>
          <a:lstStyle/>
          <a:p>
            <a:pPr marL="360045" marR="251460" indent="-180975">
              <a:lnSpc>
                <a:spcPts val="2590"/>
              </a:lnSpc>
              <a:spcBef>
                <a:spcPts val="1590"/>
              </a:spcBef>
            </a:pPr>
            <a:r>
              <a:rPr dirty="0" sz="2400" spc="5">
                <a:solidFill>
                  <a:srgbClr val="1E5000"/>
                </a:solidFill>
                <a:latin typeface="Arial"/>
                <a:cs typeface="Arial"/>
              </a:rPr>
              <a:t>”Tjänande </a:t>
            </a:r>
            <a:r>
              <a:rPr dirty="0" sz="2400" spc="-60">
                <a:solidFill>
                  <a:srgbClr val="1E5000"/>
                </a:solidFill>
                <a:latin typeface="Arial"/>
                <a:cs typeface="Arial"/>
              </a:rPr>
              <a:t>av </a:t>
            </a:r>
            <a:r>
              <a:rPr dirty="0" sz="2400">
                <a:solidFill>
                  <a:srgbClr val="1E5000"/>
                </a:solidFill>
                <a:latin typeface="Arial"/>
                <a:cs typeface="Arial"/>
              </a:rPr>
              <a:t>mänskligheten  </a:t>
            </a:r>
            <a:r>
              <a:rPr dirty="0" sz="2400" spc="-35">
                <a:solidFill>
                  <a:srgbClr val="1E5000"/>
                </a:solidFill>
                <a:latin typeface="Arial"/>
                <a:cs typeface="Arial"/>
              </a:rPr>
              <a:t>är </a:t>
            </a:r>
            <a:r>
              <a:rPr dirty="0" sz="2400" spc="5">
                <a:solidFill>
                  <a:srgbClr val="1E5000"/>
                </a:solidFill>
                <a:latin typeface="Arial"/>
                <a:cs typeface="Arial"/>
              </a:rPr>
              <a:t>tjänande </a:t>
            </a:r>
            <a:r>
              <a:rPr dirty="0" sz="2400" spc="-60">
                <a:solidFill>
                  <a:srgbClr val="1E5000"/>
                </a:solidFill>
                <a:latin typeface="Arial"/>
                <a:cs typeface="Arial"/>
              </a:rPr>
              <a:t>av</a:t>
            </a:r>
            <a:r>
              <a:rPr dirty="0" sz="2400" spc="140">
                <a:solidFill>
                  <a:srgbClr val="1E5000"/>
                </a:solidFill>
                <a:latin typeface="Arial"/>
                <a:cs typeface="Arial"/>
              </a:rPr>
              <a:t> </a:t>
            </a:r>
            <a:r>
              <a:rPr dirty="0" sz="2400" spc="50">
                <a:solidFill>
                  <a:srgbClr val="1E5000"/>
                </a:solidFill>
                <a:latin typeface="Arial"/>
                <a:cs typeface="Arial"/>
              </a:rPr>
              <a:t>Gud.”</a:t>
            </a:r>
            <a:endParaRPr sz="2400">
              <a:latin typeface="Arial"/>
              <a:cs typeface="Arial"/>
            </a:endParaRPr>
          </a:p>
          <a:p>
            <a:pPr marL="1551305">
              <a:lnSpc>
                <a:spcPct val="100000"/>
              </a:lnSpc>
              <a:spcBef>
                <a:spcPts val="440"/>
              </a:spcBef>
            </a:pPr>
            <a:r>
              <a:rPr dirty="0" sz="2000" spc="-114">
                <a:solidFill>
                  <a:srgbClr val="1E5000"/>
                </a:solidFill>
                <a:latin typeface="Arial"/>
                <a:cs typeface="Arial"/>
              </a:rPr>
              <a:t>–</a:t>
            </a:r>
            <a:r>
              <a:rPr dirty="0" sz="2000" spc="-50">
                <a:solidFill>
                  <a:srgbClr val="1E5000"/>
                </a:solidFill>
                <a:latin typeface="Arial"/>
                <a:cs typeface="Arial"/>
              </a:rPr>
              <a:t> </a:t>
            </a:r>
            <a:r>
              <a:rPr dirty="0" sz="2000" spc="-15">
                <a:solidFill>
                  <a:srgbClr val="1E5000"/>
                </a:solidFill>
                <a:latin typeface="Arial"/>
                <a:cs typeface="Arial"/>
              </a:rPr>
              <a:t>‘Abdu’l-Bahá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220115" y="373524"/>
            <a:ext cx="1485280" cy="4876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8414" y="312562"/>
            <a:ext cx="692308" cy="8709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17743" y="5717819"/>
            <a:ext cx="1087189" cy="10871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857079" y="1600200"/>
            <a:ext cx="5723601" cy="3771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227110" y="5228742"/>
            <a:ext cx="279336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70" i="1">
                <a:solidFill>
                  <a:srgbClr val="4E3500"/>
                </a:solidFill>
                <a:latin typeface="Arial"/>
                <a:cs typeface="Arial"/>
              </a:rPr>
              <a:t>‘– </a:t>
            </a:r>
            <a:r>
              <a:rPr dirty="0" sz="2400" spc="60" i="1">
                <a:solidFill>
                  <a:srgbClr val="4E3500"/>
                </a:solidFill>
                <a:latin typeface="Arial"/>
                <a:cs typeface="Arial"/>
              </a:rPr>
              <a:t>Abdu’l-Bahá</a:t>
            </a:r>
            <a:r>
              <a:rPr dirty="0" sz="2400" spc="40" i="1">
                <a:solidFill>
                  <a:srgbClr val="4E3500"/>
                </a:solidFill>
                <a:latin typeface="Arial"/>
                <a:cs typeface="Arial"/>
              </a:rPr>
              <a:t> </a:t>
            </a:r>
            <a:r>
              <a:rPr dirty="0" sz="2400" spc="-105" i="1">
                <a:solidFill>
                  <a:srgbClr val="4E3500"/>
                </a:solidFill>
                <a:latin typeface="Arial"/>
                <a:cs typeface="Arial"/>
              </a:rPr>
              <a:t>(OÖ)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58685" y="299151"/>
            <a:ext cx="7033564" cy="5155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174820" y="1659312"/>
            <a:ext cx="2682573" cy="38653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7621816" y="5539054"/>
            <a:ext cx="1703070" cy="772160"/>
          </a:xfrm>
          <a:prstGeom prst="rect">
            <a:avLst/>
          </a:prstGeom>
        </p:spPr>
        <p:txBody>
          <a:bodyPr wrap="square" lIns="0" tIns="52069" rIns="0" bIns="0" rtlCol="0" vert="horz">
            <a:spAutoFit/>
          </a:bodyPr>
          <a:lstStyle/>
          <a:p>
            <a:pPr marL="12700" marR="5080">
              <a:lnSpc>
                <a:spcPts val="1860"/>
              </a:lnSpc>
              <a:spcBef>
                <a:spcPts val="409"/>
              </a:spcBef>
            </a:pPr>
            <a:r>
              <a:rPr dirty="0" sz="1800" spc="-5">
                <a:latin typeface="Arial"/>
                <a:cs typeface="Arial"/>
              </a:rPr>
              <a:t>Modertemplet  för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Västerlandet,  Wilmette,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USA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8414" y="312562"/>
            <a:ext cx="692308" cy="8709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17743" y="5717819"/>
            <a:ext cx="1087189" cy="10871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808321" y="1114425"/>
            <a:ext cx="4872942" cy="46958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058123" y="5611876"/>
            <a:ext cx="208153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70" i="1">
                <a:solidFill>
                  <a:srgbClr val="4E3500"/>
                </a:solidFill>
                <a:latin typeface="Arial"/>
                <a:cs typeface="Arial"/>
              </a:rPr>
              <a:t>‘–</a:t>
            </a:r>
            <a:r>
              <a:rPr dirty="0" sz="2400" spc="-45" i="1">
                <a:solidFill>
                  <a:srgbClr val="4E3500"/>
                </a:solidFill>
                <a:latin typeface="Arial"/>
                <a:cs typeface="Arial"/>
              </a:rPr>
              <a:t> </a:t>
            </a:r>
            <a:r>
              <a:rPr dirty="0" sz="2400" spc="60" i="1">
                <a:solidFill>
                  <a:srgbClr val="4E3500"/>
                </a:solidFill>
                <a:latin typeface="Arial"/>
                <a:cs typeface="Arial"/>
              </a:rPr>
              <a:t>Abdu’l-Bahá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55218" y="347063"/>
            <a:ext cx="7264003" cy="5155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7" name="object 7"/>
          <p:cNvGrpSpPr/>
          <p:nvPr/>
        </p:nvGrpSpPr>
        <p:grpSpPr>
          <a:xfrm>
            <a:off x="5346001" y="1892528"/>
            <a:ext cx="4337050" cy="4847590"/>
            <a:chOff x="5346001" y="1892528"/>
            <a:chExt cx="4337050" cy="4847590"/>
          </a:xfrm>
        </p:grpSpPr>
        <p:sp>
          <p:nvSpPr>
            <p:cNvPr id="8" name="object 8"/>
            <p:cNvSpPr/>
            <p:nvPr/>
          </p:nvSpPr>
          <p:spPr>
            <a:xfrm>
              <a:off x="5346001" y="3660737"/>
              <a:ext cx="4336671" cy="30788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352855" y="1892528"/>
              <a:ext cx="1330458" cy="142644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Örjan Widegren</dc:creator>
  <dc:title>A4 Powerpoint</dc:title>
  <dcterms:created xsi:type="dcterms:W3CDTF">2021-06-01T15:25:08Z</dcterms:created>
  <dcterms:modified xsi:type="dcterms:W3CDTF">2021-06-01T15:25:08Z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2021-06-01T00:00:00Z</vt:filetime>
  </property>
  <property fmtid="{D5CDD505-2E9C-101B-9397-08002B2CF9AE}" pid="3" name="Creator">
    <vt:lpwstr>Serif Affinity Publisher 1.9.2</vt:lpwstr>
  </property>
  <property fmtid="{D5CDD505-2E9C-101B-9397-08002B2CF9AE}" pid="4" name="LastSaved">
    <vt:filetime>2021-06-01T00:00:00Z</vt:filetime>
  </property>
</Properties>
</file>