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Relationship Id="rId3" Type="http://schemas.openxmlformats.org/officeDocument/2006/relationships/image" Target="../media/image34.png"/><Relationship Id="rId4" Type="http://schemas.openxmlformats.org/officeDocument/2006/relationships/image" Target="../media/image35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Relationship Id="rId3" Type="http://schemas.openxmlformats.org/officeDocument/2006/relationships/image" Target="../media/image37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Relationship Id="rId3" Type="http://schemas.openxmlformats.org/officeDocument/2006/relationships/image" Target="../media/image39.png"/><Relationship Id="rId4" Type="http://schemas.openxmlformats.org/officeDocument/2006/relationships/image" Target="../media/image40.jp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jpg"/><Relationship Id="rId3" Type="http://schemas.openxmlformats.org/officeDocument/2006/relationships/image" Target="../media/image45.png"/><Relationship Id="rId4" Type="http://schemas.openxmlformats.org/officeDocument/2006/relationships/image" Target="../media/image46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Relationship Id="rId3" Type="http://schemas.openxmlformats.org/officeDocument/2006/relationships/image" Target="../media/image21.png"/><Relationship Id="rId4" Type="http://schemas.openxmlformats.org/officeDocument/2006/relationships/image" Target="../media/image22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Relationship Id="rId3" Type="http://schemas.openxmlformats.org/officeDocument/2006/relationships/image" Target="../media/image3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755999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45982" y="1544535"/>
            <a:ext cx="7047230" cy="100076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dirty="0" sz="2400" spc="-125">
                <a:latin typeface="Trebuchet MS"/>
                <a:cs typeface="Trebuchet MS"/>
              </a:rPr>
              <a:t>”Du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5">
                <a:latin typeface="Trebuchet MS"/>
                <a:cs typeface="Trebuchet MS"/>
              </a:rPr>
              <a:t>skall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65">
                <a:latin typeface="Trebuchet MS"/>
                <a:cs typeface="Trebuchet MS"/>
              </a:rPr>
              <a:t>i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60">
                <a:latin typeface="Trebuchet MS"/>
                <a:cs typeface="Trebuchet MS"/>
              </a:rPr>
              <a:t>sanning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45">
                <a:latin typeface="Trebuchet MS"/>
                <a:cs typeface="Trebuchet MS"/>
              </a:rPr>
              <a:t>veta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75">
                <a:latin typeface="Trebuchet MS"/>
                <a:cs typeface="Trebuchet MS"/>
              </a:rPr>
              <a:t>att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25">
                <a:latin typeface="Trebuchet MS"/>
                <a:cs typeface="Trebuchet MS"/>
              </a:rPr>
              <a:t>själen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90">
                <a:latin typeface="Trebuchet MS"/>
                <a:cs typeface="Trebuchet MS"/>
              </a:rPr>
              <a:t>är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120">
                <a:latin typeface="Trebuchet MS"/>
                <a:cs typeface="Trebuchet MS"/>
              </a:rPr>
              <a:t>ett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20">
                <a:latin typeface="Trebuchet MS"/>
                <a:cs typeface="Trebuchet MS"/>
              </a:rPr>
              <a:t>Guds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50">
                <a:latin typeface="Trebuchet MS"/>
                <a:cs typeface="Trebuchet MS"/>
              </a:rPr>
              <a:t>tecken, </a:t>
            </a:r>
            <a:r>
              <a:rPr dirty="0" sz="2400" spc="-71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en</a:t>
            </a:r>
            <a:r>
              <a:rPr dirty="0" sz="2400" spc="700">
                <a:latin typeface="Trebuchet MS"/>
                <a:cs typeface="Trebuchet MS"/>
              </a:rPr>
              <a:t> </a:t>
            </a:r>
            <a:r>
              <a:rPr dirty="0" sz="2400" spc="35">
                <a:latin typeface="Trebuchet MS"/>
                <a:cs typeface="Trebuchet MS"/>
              </a:rPr>
              <a:t>himmelsk </a:t>
            </a:r>
            <a:r>
              <a:rPr dirty="0" sz="2400" spc="-35">
                <a:latin typeface="Trebuchet MS"/>
                <a:cs typeface="Trebuchet MS"/>
              </a:rPr>
              <a:t>ädelsten,</a:t>
            </a:r>
            <a:r>
              <a:rPr dirty="0" sz="2400" spc="655">
                <a:latin typeface="Trebuchet MS"/>
                <a:cs typeface="Trebuchet MS"/>
              </a:rPr>
              <a:t> </a:t>
            </a:r>
            <a:r>
              <a:rPr dirty="0" sz="2400" spc="80">
                <a:latin typeface="Trebuchet MS"/>
                <a:cs typeface="Trebuchet MS"/>
              </a:rPr>
              <a:t>vars </a:t>
            </a:r>
            <a:r>
              <a:rPr dirty="0" sz="2400" spc="-10">
                <a:latin typeface="Trebuchet MS"/>
                <a:cs typeface="Trebuchet MS"/>
              </a:rPr>
              <a:t>verklighet</a:t>
            </a:r>
            <a:r>
              <a:rPr dirty="0" sz="2400" spc="700">
                <a:latin typeface="Trebuchet MS"/>
                <a:cs typeface="Trebuchet MS"/>
              </a:rPr>
              <a:t> </a:t>
            </a:r>
            <a:r>
              <a:rPr dirty="0" sz="2400" spc="-35">
                <a:latin typeface="Trebuchet MS"/>
                <a:cs typeface="Trebuchet MS"/>
              </a:rPr>
              <a:t>de </a:t>
            </a:r>
            <a:r>
              <a:rPr dirty="0" sz="2400" spc="-30">
                <a:latin typeface="Trebuchet MS"/>
                <a:cs typeface="Trebuchet MS"/>
              </a:rPr>
              <a:t> </a:t>
            </a:r>
            <a:r>
              <a:rPr dirty="0" sz="2400" spc="15">
                <a:latin typeface="Trebuchet MS"/>
                <a:cs typeface="Trebuchet MS"/>
              </a:rPr>
              <a:t>lärdaste</a:t>
            </a:r>
            <a:r>
              <a:rPr dirty="0" sz="2400" spc="325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av</a:t>
            </a:r>
            <a:r>
              <a:rPr dirty="0" sz="2400" spc="325">
                <a:latin typeface="Trebuchet MS"/>
                <a:cs typeface="Trebuchet MS"/>
              </a:rPr>
              <a:t> </a:t>
            </a:r>
            <a:r>
              <a:rPr dirty="0" sz="2400" spc="70">
                <a:latin typeface="Trebuchet MS"/>
                <a:cs typeface="Trebuchet MS"/>
              </a:rPr>
              <a:t>människor</a:t>
            </a:r>
            <a:r>
              <a:rPr dirty="0" sz="2400" spc="325">
                <a:latin typeface="Trebuchet MS"/>
                <a:cs typeface="Trebuchet MS"/>
              </a:rPr>
              <a:t> </a:t>
            </a:r>
            <a:r>
              <a:rPr dirty="0" sz="2400" spc="70">
                <a:latin typeface="Trebuchet MS"/>
                <a:cs typeface="Trebuchet MS"/>
              </a:rPr>
              <a:t>har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5">
                <a:latin typeface="Trebuchet MS"/>
                <a:cs typeface="Trebuchet MS"/>
              </a:rPr>
              <a:t>misslyckats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75">
                <a:latin typeface="Trebuchet MS"/>
                <a:cs typeface="Trebuchet MS"/>
              </a:rPr>
              <a:t>att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25">
                <a:latin typeface="Trebuchet MS"/>
                <a:cs typeface="Trebuchet MS"/>
              </a:rPr>
              <a:t>fatta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45982" y="2458935"/>
            <a:ext cx="675703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25">
                <a:latin typeface="Trebuchet MS"/>
                <a:cs typeface="Trebuchet MS"/>
              </a:rPr>
              <a:t>och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80">
                <a:latin typeface="Trebuchet MS"/>
                <a:cs typeface="Trebuchet MS"/>
              </a:rPr>
              <a:t>vars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40">
                <a:latin typeface="Trebuchet MS"/>
                <a:cs typeface="Trebuchet MS"/>
              </a:rPr>
              <a:t>mysterium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30">
                <a:latin typeface="Trebuchet MS"/>
                <a:cs typeface="Trebuchet MS"/>
              </a:rPr>
              <a:t>inget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15">
                <a:latin typeface="Trebuchet MS"/>
                <a:cs typeface="Trebuchet MS"/>
              </a:rPr>
              <a:t>sinne,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70">
                <a:latin typeface="Trebuchet MS"/>
                <a:cs typeface="Trebuchet MS"/>
              </a:rPr>
              <a:t>hur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0">
                <a:latin typeface="Trebuchet MS"/>
                <a:cs typeface="Trebuchet MS"/>
              </a:rPr>
              <a:t>skarpt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70">
                <a:latin typeface="Trebuchet MS"/>
                <a:cs typeface="Trebuchet MS"/>
              </a:rPr>
              <a:t>det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60">
                <a:latin typeface="Trebuchet MS"/>
                <a:cs typeface="Trebuchet MS"/>
              </a:rPr>
              <a:t>än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45982" y="2672295"/>
            <a:ext cx="6718300" cy="939800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dirty="0" sz="2400" spc="75">
                <a:latin typeface="Trebuchet MS"/>
                <a:cs typeface="Trebuchet MS"/>
              </a:rPr>
              <a:t>må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vara,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5">
                <a:latin typeface="Trebuchet MS"/>
                <a:cs typeface="Trebuchet MS"/>
              </a:rPr>
              <a:t>någonsin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75">
                <a:latin typeface="Trebuchet MS"/>
                <a:cs typeface="Trebuchet MS"/>
              </a:rPr>
              <a:t>kan</a:t>
            </a:r>
            <a:r>
              <a:rPr dirty="0" sz="2400" spc="325">
                <a:latin typeface="Trebuchet MS"/>
                <a:cs typeface="Trebuchet MS"/>
              </a:rPr>
              <a:t> </a:t>
            </a:r>
            <a:r>
              <a:rPr dirty="0" sz="2400" spc="50">
                <a:latin typeface="Trebuchet MS"/>
                <a:cs typeface="Trebuchet MS"/>
              </a:rPr>
              <a:t>hoppas</a:t>
            </a:r>
            <a:r>
              <a:rPr dirty="0" sz="2400" spc="325">
                <a:latin typeface="Trebuchet MS"/>
                <a:cs typeface="Trebuchet MS"/>
              </a:rPr>
              <a:t> </a:t>
            </a:r>
            <a:r>
              <a:rPr dirty="0" sz="2400" spc="35">
                <a:latin typeface="Trebuchet MS"/>
                <a:cs typeface="Trebuchet MS"/>
              </a:rPr>
              <a:t>på</a:t>
            </a:r>
            <a:r>
              <a:rPr dirty="0" sz="2400" spc="325">
                <a:latin typeface="Trebuchet MS"/>
                <a:cs typeface="Trebuchet MS"/>
              </a:rPr>
              <a:t> </a:t>
            </a:r>
            <a:r>
              <a:rPr dirty="0" sz="2400" spc="-75">
                <a:latin typeface="Trebuchet MS"/>
                <a:cs typeface="Trebuchet MS"/>
              </a:rPr>
              <a:t>att</a:t>
            </a:r>
            <a:r>
              <a:rPr dirty="0" sz="2400" spc="325">
                <a:latin typeface="Trebuchet MS"/>
                <a:cs typeface="Trebuchet MS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klargöra.”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2400" spc="285">
                <a:latin typeface="Trebuchet MS"/>
                <a:cs typeface="Trebuchet MS"/>
              </a:rPr>
              <a:t>–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65">
                <a:latin typeface="Trebuchet MS"/>
                <a:cs typeface="Trebuchet MS"/>
              </a:rPr>
              <a:t>Bahá’u’lláh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45982" y="4135335"/>
            <a:ext cx="4450715" cy="191516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dirty="0" sz="2400" spc="105">
                <a:latin typeface="Trebuchet MS"/>
                <a:cs typeface="Trebuchet MS"/>
              </a:rPr>
              <a:t>Men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40">
                <a:latin typeface="Trebuchet MS"/>
                <a:cs typeface="Trebuchet MS"/>
              </a:rPr>
              <a:t>fastän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själens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5">
                <a:latin typeface="Trebuchet MS"/>
                <a:cs typeface="Trebuchet MS"/>
              </a:rPr>
              <a:t>mysterium  </a:t>
            </a:r>
            <a:r>
              <a:rPr dirty="0" sz="2400" spc="90">
                <a:latin typeface="Trebuchet MS"/>
                <a:cs typeface="Trebuchet MS"/>
              </a:rPr>
              <a:t>är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5">
                <a:latin typeface="Trebuchet MS"/>
                <a:cs typeface="Trebuchet MS"/>
              </a:rPr>
              <a:t>bortom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75">
                <a:latin typeface="Trebuchet MS"/>
                <a:cs typeface="Trebuchet MS"/>
              </a:rPr>
              <a:t>människans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0">
                <a:latin typeface="Trebuchet MS"/>
                <a:cs typeface="Trebuchet MS"/>
              </a:rPr>
              <a:t>förstånd,  </a:t>
            </a:r>
            <a:r>
              <a:rPr dirty="0" sz="2400" spc="70">
                <a:latin typeface="Trebuchet MS"/>
                <a:cs typeface="Trebuchet MS"/>
              </a:rPr>
              <a:t>har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35">
                <a:latin typeface="Trebuchet MS"/>
                <a:cs typeface="Trebuchet MS"/>
              </a:rPr>
              <a:t>vi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0">
                <a:latin typeface="Trebuchet MS"/>
                <a:cs typeface="Trebuchet MS"/>
              </a:rPr>
              <a:t>ändå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5">
                <a:latin typeface="Trebuchet MS"/>
                <a:cs typeface="Trebuchet MS"/>
              </a:rPr>
              <a:t>genom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60">
                <a:latin typeface="Trebuchet MS"/>
                <a:cs typeface="Trebuchet MS"/>
              </a:rPr>
              <a:t>Bahá’u’lláh  </a:t>
            </a:r>
            <a:r>
              <a:rPr dirty="0" sz="2400" spc="-45">
                <a:latin typeface="Trebuchet MS"/>
                <a:cs typeface="Trebuchet MS"/>
              </a:rPr>
              <a:t>fått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45">
                <a:latin typeface="Trebuchet MS"/>
                <a:cs typeface="Trebuchet MS"/>
              </a:rPr>
              <a:t>veta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45">
                <a:latin typeface="Trebuchet MS"/>
                <a:cs typeface="Trebuchet MS"/>
              </a:rPr>
              <a:t>mer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60">
                <a:latin typeface="Trebuchet MS"/>
                <a:cs typeface="Trebuchet MS"/>
              </a:rPr>
              <a:t>om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själens  </a:t>
            </a:r>
            <a:r>
              <a:rPr dirty="0" sz="2400" spc="35">
                <a:latin typeface="Trebuchet MS"/>
                <a:cs typeface="Trebuchet MS"/>
              </a:rPr>
              <a:t>egenskaper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60">
                <a:latin typeface="Trebuchet MS"/>
                <a:cs typeface="Trebuchet MS"/>
              </a:rPr>
              <a:t>än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65">
                <a:latin typeface="Trebuchet MS"/>
                <a:cs typeface="Trebuchet MS"/>
              </a:rPr>
              <a:t>i</a:t>
            </a:r>
            <a:r>
              <a:rPr dirty="0" sz="2400" spc="325">
                <a:latin typeface="Trebuchet MS"/>
                <a:cs typeface="Trebuchet MS"/>
              </a:rPr>
              <a:t> </a:t>
            </a:r>
            <a:r>
              <a:rPr dirty="0" sz="2400" spc="15">
                <a:latin typeface="Trebuchet MS"/>
                <a:cs typeface="Trebuchet MS"/>
              </a:rPr>
              <a:t>föregående  </a:t>
            </a:r>
            <a:r>
              <a:rPr dirty="0" sz="2400" spc="5">
                <a:latin typeface="Trebuchet MS"/>
                <a:cs typeface="Trebuchet MS"/>
              </a:rPr>
              <a:t>religioner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240"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9841" y="295826"/>
            <a:ext cx="3376599" cy="631927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7069909" y="3352806"/>
            <a:ext cx="2407285" cy="2958465"/>
            <a:chOff x="7069909" y="3352806"/>
            <a:chExt cx="2407285" cy="295846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83615" y="3352806"/>
              <a:ext cx="2372975" cy="295813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69909" y="3503828"/>
              <a:ext cx="2406792" cy="26116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23200" y="4032249"/>
              <a:ext cx="1009650" cy="17653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755999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3663" y="208572"/>
            <a:ext cx="8388667" cy="6377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65439" y="1212024"/>
            <a:ext cx="5443220" cy="100076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algn="just" marL="12700" marR="5080">
              <a:lnSpc>
                <a:spcPts val="2400"/>
              </a:lnSpc>
              <a:spcBef>
                <a:spcPts val="580"/>
              </a:spcBef>
            </a:pPr>
            <a:r>
              <a:rPr dirty="0" sz="2400" spc="-75">
                <a:latin typeface="Trebuchet MS"/>
                <a:cs typeface="Trebuchet MS"/>
              </a:rPr>
              <a:t>”Han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60">
                <a:latin typeface="Trebuchet MS"/>
                <a:cs typeface="Trebuchet MS"/>
              </a:rPr>
              <a:t>kommer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aldrig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75">
                <a:latin typeface="Trebuchet MS"/>
                <a:cs typeface="Trebuchet MS"/>
              </a:rPr>
              <a:t>att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">
                <a:latin typeface="Trebuchet MS"/>
                <a:cs typeface="Trebuchet MS"/>
              </a:rPr>
              <a:t>behandla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0">
                <a:latin typeface="Trebuchet MS"/>
                <a:cs typeface="Trebuchet MS"/>
              </a:rPr>
              <a:t>någon  </a:t>
            </a:r>
            <a:r>
              <a:rPr dirty="0" sz="2400" spc="-15">
                <a:latin typeface="Trebuchet MS"/>
                <a:cs typeface="Trebuchet MS"/>
              </a:rPr>
              <a:t>orättfärdigt,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55">
                <a:latin typeface="Trebuchet MS"/>
                <a:cs typeface="Trebuchet MS"/>
              </a:rPr>
              <a:t>inte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25">
                <a:latin typeface="Trebuchet MS"/>
                <a:cs typeface="Trebuchet MS"/>
              </a:rPr>
              <a:t>heller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60">
                <a:latin typeface="Trebuchet MS"/>
                <a:cs typeface="Trebuchet MS"/>
              </a:rPr>
              <a:t>kommer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60">
                <a:latin typeface="Trebuchet MS"/>
                <a:cs typeface="Trebuchet MS"/>
              </a:rPr>
              <a:t>Han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65">
                <a:latin typeface="Trebuchet MS"/>
                <a:cs typeface="Trebuchet MS"/>
              </a:rPr>
              <a:t>att  </a:t>
            </a:r>
            <a:r>
              <a:rPr dirty="0" sz="2400" spc="-10">
                <a:latin typeface="Trebuchet MS"/>
                <a:cs typeface="Trebuchet MS"/>
              </a:rPr>
              <a:t>belasta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60">
                <a:latin typeface="Trebuchet MS"/>
                <a:cs typeface="Trebuchet MS"/>
              </a:rPr>
              <a:t>någon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30">
                <a:latin typeface="Trebuchet MS"/>
                <a:cs typeface="Trebuchet MS"/>
              </a:rPr>
              <a:t>själ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5">
                <a:latin typeface="Trebuchet MS"/>
                <a:cs typeface="Trebuchet MS"/>
              </a:rPr>
              <a:t>över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60">
                <a:latin typeface="Trebuchet MS"/>
                <a:cs typeface="Trebuchet MS"/>
              </a:rPr>
              <a:t>dess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0">
                <a:latin typeface="Trebuchet MS"/>
                <a:cs typeface="Trebuchet MS"/>
              </a:rPr>
              <a:t>förmåga.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65439" y="2126424"/>
            <a:ext cx="52565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60">
                <a:latin typeface="Trebuchet MS"/>
                <a:cs typeface="Trebuchet MS"/>
              </a:rPr>
              <a:t>Han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90">
                <a:latin typeface="Trebuchet MS"/>
                <a:cs typeface="Trebuchet MS"/>
              </a:rPr>
              <a:t>är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0">
                <a:latin typeface="Trebuchet MS"/>
                <a:cs typeface="Trebuchet MS"/>
              </a:rPr>
              <a:t>sannerligen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den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0">
                <a:latin typeface="Trebuchet MS"/>
                <a:cs typeface="Trebuchet MS"/>
              </a:rPr>
              <a:t>Medlidsamme,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65439" y="2339784"/>
            <a:ext cx="2830195" cy="939800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dirty="0" sz="2400">
                <a:latin typeface="Trebuchet MS"/>
                <a:cs typeface="Trebuchet MS"/>
              </a:rPr>
              <a:t>den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35">
                <a:latin typeface="Trebuchet MS"/>
                <a:cs typeface="Trebuchet MS"/>
              </a:rPr>
              <a:t>Allbarmhärtige.”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2400" spc="285">
                <a:latin typeface="Trebuchet MS"/>
                <a:cs typeface="Trebuchet MS"/>
              </a:rPr>
              <a:t>–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65">
                <a:latin typeface="Trebuchet MS"/>
                <a:cs typeface="Trebuchet MS"/>
              </a:rPr>
              <a:t>Bahá’u’lláh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65439" y="4107624"/>
            <a:ext cx="6471285" cy="161036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 marR="365760">
              <a:lnSpc>
                <a:spcPts val="2400"/>
              </a:lnSpc>
              <a:spcBef>
                <a:spcPts val="580"/>
              </a:spcBef>
            </a:pPr>
            <a:r>
              <a:rPr dirty="0" sz="2400" spc="-105">
                <a:latin typeface="Trebuchet MS"/>
                <a:cs typeface="Trebuchet MS"/>
              </a:rPr>
              <a:t>”Vad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0">
                <a:latin typeface="Trebuchet MS"/>
                <a:cs typeface="Trebuchet MS"/>
              </a:rPr>
              <a:t>beträffar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0">
                <a:latin typeface="Trebuchet MS"/>
                <a:cs typeface="Trebuchet MS"/>
              </a:rPr>
              <a:t>barn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och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65">
                <a:latin typeface="Trebuchet MS"/>
                <a:cs typeface="Trebuchet MS"/>
              </a:rPr>
              <a:t>svaga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0">
                <a:latin typeface="Trebuchet MS"/>
                <a:cs typeface="Trebuchet MS"/>
              </a:rPr>
              <a:t>personer,  </a:t>
            </a:r>
            <a:r>
              <a:rPr dirty="0" sz="2400" spc="90">
                <a:latin typeface="Trebuchet MS"/>
                <a:cs typeface="Trebuchet MS"/>
              </a:rPr>
              <a:t>som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50">
                <a:latin typeface="Trebuchet MS"/>
                <a:cs typeface="Trebuchet MS"/>
              </a:rPr>
              <a:t>plågas</a:t>
            </a:r>
            <a:r>
              <a:rPr dirty="0" sz="2400" spc="-190">
                <a:latin typeface="Trebuchet MS"/>
                <a:cs typeface="Trebuchet MS"/>
              </a:rPr>
              <a:t> </a:t>
            </a:r>
            <a:r>
              <a:rPr dirty="0" sz="2400" spc="35">
                <a:latin typeface="Trebuchet MS"/>
                <a:cs typeface="Trebuchet MS"/>
              </a:rPr>
              <a:t>genom</a:t>
            </a:r>
            <a:r>
              <a:rPr dirty="0" sz="2400" spc="-190">
                <a:latin typeface="Trebuchet MS"/>
                <a:cs typeface="Trebuchet MS"/>
              </a:rPr>
              <a:t> </a:t>
            </a:r>
            <a:r>
              <a:rPr dirty="0" sz="2400" spc="65">
                <a:latin typeface="Trebuchet MS"/>
                <a:cs typeface="Trebuchet MS"/>
              </a:rPr>
              <a:t>förtryckarnas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35">
                <a:latin typeface="Trebuchet MS"/>
                <a:cs typeface="Trebuchet MS"/>
              </a:rPr>
              <a:t>handlingar</a:t>
            </a:r>
            <a:endParaRPr sz="2400">
              <a:latin typeface="Trebuchet MS"/>
              <a:cs typeface="Trebuchet MS"/>
            </a:endParaRPr>
          </a:p>
          <a:p>
            <a:pPr marL="12700" marR="5080">
              <a:lnSpc>
                <a:spcPts val="2400"/>
              </a:lnSpc>
            </a:pPr>
            <a:r>
              <a:rPr dirty="0" sz="2400" spc="-445">
                <a:latin typeface="Trebuchet MS"/>
                <a:cs typeface="Trebuchet MS"/>
              </a:rPr>
              <a:t>… </a:t>
            </a:r>
            <a:r>
              <a:rPr dirty="0" sz="2400" spc="60">
                <a:latin typeface="Trebuchet MS"/>
                <a:cs typeface="Trebuchet MS"/>
              </a:rPr>
              <a:t>för dessa </a:t>
            </a:r>
            <a:r>
              <a:rPr dirty="0" sz="2400" spc="10">
                <a:latin typeface="Trebuchet MS"/>
                <a:cs typeface="Trebuchet MS"/>
              </a:rPr>
              <a:t>själar </a:t>
            </a:r>
            <a:r>
              <a:rPr dirty="0" sz="2400" spc="20">
                <a:latin typeface="Trebuchet MS"/>
                <a:cs typeface="Trebuchet MS"/>
              </a:rPr>
              <a:t>finns </a:t>
            </a:r>
            <a:r>
              <a:rPr dirty="0" sz="2400" spc="-70">
                <a:latin typeface="Trebuchet MS"/>
                <a:cs typeface="Trebuchet MS"/>
              </a:rPr>
              <a:t>det </a:t>
            </a:r>
            <a:r>
              <a:rPr dirty="0" sz="2400" spc="-5">
                <a:latin typeface="Trebuchet MS"/>
                <a:cs typeface="Trebuchet MS"/>
              </a:rPr>
              <a:t>gottgörelse </a:t>
            </a:r>
            <a:r>
              <a:rPr dirty="0" sz="2400" spc="-65">
                <a:latin typeface="Trebuchet MS"/>
                <a:cs typeface="Trebuchet MS"/>
              </a:rPr>
              <a:t>i </a:t>
            </a:r>
            <a:r>
              <a:rPr dirty="0" sz="2400" spc="-10">
                <a:latin typeface="Trebuchet MS"/>
                <a:cs typeface="Trebuchet MS"/>
              </a:rPr>
              <a:t>en </a:t>
            </a:r>
            <a:r>
              <a:rPr dirty="0" sz="2400" spc="-5">
                <a:latin typeface="Trebuchet MS"/>
                <a:cs typeface="Trebuchet MS"/>
              </a:rPr>
              <a:t> </a:t>
            </a:r>
            <a:r>
              <a:rPr dirty="0" sz="2400" spc="60">
                <a:latin typeface="Trebuchet MS"/>
                <a:cs typeface="Trebuchet MS"/>
              </a:rPr>
              <a:t>annan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värld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445">
                <a:latin typeface="Trebuchet MS"/>
                <a:cs typeface="Trebuchet MS"/>
              </a:rPr>
              <a:t>…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5">
                <a:latin typeface="Trebuchet MS"/>
                <a:cs typeface="Trebuchet MS"/>
              </a:rPr>
              <a:t>Denna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0">
                <a:latin typeface="Trebuchet MS"/>
                <a:cs typeface="Trebuchet MS"/>
              </a:rPr>
              <a:t>Herrens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45">
                <a:latin typeface="Trebuchet MS"/>
                <a:cs typeface="Trebuchet MS"/>
              </a:rPr>
              <a:t>nåd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90">
                <a:latin typeface="Trebuchet MS"/>
                <a:cs typeface="Trebuchet MS"/>
              </a:rPr>
              <a:t>är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65">
                <a:latin typeface="Trebuchet MS"/>
                <a:cs typeface="Trebuchet MS"/>
              </a:rPr>
              <a:t>i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5">
                <a:latin typeface="Trebuchet MS"/>
                <a:cs typeface="Trebuchet MS"/>
              </a:rPr>
              <a:t>sanning  </a:t>
            </a:r>
            <a:r>
              <a:rPr dirty="0" sz="2400">
                <a:latin typeface="Trebuchet MS"/>
                <a:cs typeface="Trebuchet MS"/>
              </a:rPr>
              <a:t>långt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40">
                <a:latin typeface="Trebuchet MS"/>
                <a:cs typeface="Trebuchet MS"/>
              </a:rPr>
              <a:t>bättre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60">
                <a:latin typeface="Trebuchet MS"/>
                <a:cs typeface="Trebuchet MS"/>
              </a:rPr>
              <a:t>än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25">
                <a:latin typeface="Trebuchet MS"/>
                <a:cs typeface="Trebuchet MS"/>
              </a:rPr>
              <a:t>all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denna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30">
                <a:latin typeface="Trebuchet MS"/>
                <a:cs typeface="Trebuchet MS"/>
              </a:rPr>
              <a:t>världens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bekvämlighet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65439" y="5631624"/>
            <a:ext cx="61696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25">
                <a:latin typeface="Trebuchet MS"/>
                <a:cs typeface="Trebuchet MS"/>
              </a:rPr>
              <a:t>och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den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60">
                <a:latin typeface="Trebuchet MS"/>
                <a:cs typeface="Trebuchet MS"/>
              </a:rPr>
              <a:t>förkovran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och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25">
                <a:latin typeface="Trebuchet MS"/>
                <a:cs typeface="Trebuchet MS"/>
              </a:rPr>
              <a:t>utveckling,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90">
                <a:latin typeface="Trebuchet MS"/>
                <a:cs typeface="Trebuchet MS"/>
              </a:rPr>
              <a:t>som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tillhör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65439" y="5844979"/>
            <a:ext cx="4094479" cy="940435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dirty="0" sz="2400" spc="25">
                <a:latin typeface="Trebuchet MS"/>
                <a:cs typeface="Trebuchet MS"/>
              </a:rPr>
              <a:t>denna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45">
                <a:latin typeface="Trebuchet MS"/>
                <a:cs typeface="Trebuchet MS"/>
              </a:rPr>
              <a:t>förgängelsens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85">
                <a:latin typeface="Trebuchet MS"/>
                <a:cs typeface="Trebuchet MS"/>
              </a:rPr>
              <a:t>tillvaro.”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2400" spc="285">
                <a:latin typeface="Trebuchet MS"/>
                <a:cs typeface="Trebuchet MS"/>
              </a:rPr>
              <a:t>–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60">
                <a:latin typeface="Trebuchet MS"/>
                <a:cs typeface="Trebuchet MS"/>
              </a:rPr>
              <a:t>‘Abdu’l-Bahá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10961" y="1171943"/>
            <a:ext cx="3758427" cy="28751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755999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84660" y="208597"/>
            <a:ext cx="7803324" cy="6382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68017" y="1087335"/>
            <a:ext cx="7460615" cy="511556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 marR="52069">
              <a:lnSpc>
                <a:spcPts val="2400"/>
              </a:lnSpc>
              <a:spcBef>
                <a:spcPts val="580"/>
              </a:spcBef>
              <a:tabLst>
                <a:tab pos="5498465" algn="l"/>
              </a:tabLst>
            </a:pPr>
            <a:r>
              <a:rPr dirty="0" sz="2400" spc="35">
                <a:latin typeface="Trebuchet MS"/>
                <a:cs typeface="Trebuchet MS"/>
              </a:rPr>
              <a:t>”Människoandens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40">
                <a:latin typeface="Trebuchet MS"/>
                <a:cs typeface="Trebuchet MS"/>
              </a:rPr>
              <a:t>framsteg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65">
                <a:latin typeface="Trebuchet MS"/>
                <a:cs typeface="Trebuchet MS"/>
              </a:rPr>
              <a:t>i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den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30">
                <a:latin typeface="Trebuchet MS"/>
                <a:cs typeface="Trebuchet MS"/>
              </a:rPr>
              <a:t>gudomliga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5">
                <a:latin typeface="Trebuchet MS"/>
                <a:cs typeface="Trebuchet MS"/>
              </a:rPr>
              <a:t>världen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240">
                <a:latin typeface="Trebuchet MS"/>
                <a:cs typeface="Trebuchet MS"/>
              </a:rPr>
              <a:t>... </a:t>
            </a:r>
            <a:r>
              <a:rPr dirty="0" sz="2400" spc="-710">
                <a:latin typeface="Trebuchet MS"/>
                <a:cs typeface="Trebuchet MS"/>
              </a:rPr>
              <a:t> </a:t>
            </a:r>
            <a:r>
              <a:rPr dirty="0" sz="2400" spc="70">
                <a:latin typeface="Trebuchet MS"/>
                <a:cs typeface="Trebuchet MS"/>
              </a:rPr>
              <a:t>sker </a:t>
            </a:r>
            <a:r>
              <a:rPr dirty="0" sz="2400" spc="5">
                <a:latin typeface="Trebuchet MS"/>
                <a:cs typeface="Trebuchet MS"/>
              </a:rPr>
              <a:t>antingen </a:t>
            </a:r>
            <a:r>
              <a:rPr dirty="0" sz="2400" spc="10">
                <a:latin typeface="Trebuchet MS"/>
                <a:cs typeface="Trebuchet MS"/>
              </a:rPr>
              <a:t>endast </a:t>
            </a:r>
            <a:r>
              <a:rPr dirty="0" sz="2400" spc="35">
                <a:latin typeface="Trebuchet MS"/>
                <a:cs typeface="Trebuchet MS"/>
              </a:rPr>
              <a:t>genom </a:t>
            </a:r>
            <a:r>
              <a:rPr dirty="0" sz="2400" spc="50">
                <a:latin typeface="Trebuchet MS"/>
                <a:cs typeface="Trebuchet MS"/>
              </a:rPr>
              <a:t>Herrens </a:t>
            </a:r>
            <a:r>
              <a:rPr dirty="0" sz="2400" spc="45">
                <a:latin typeface="Trebuchet MS"/>
                <a:cs typeface="Trebuchet MS"/>
              </a:rPr>
              <a:t>nåd </a:t>
            </a:r>
            <a:r>
              <a:rPr dirty="0" sz="2400" spc="25">
                <a:latin typeface="Trebuchet MS"/>
                <a:cs typeface="Trebuchet MS"/>
              </a:rPr>
              <a:t>och </a:t>
            </a:r>
            <a:r>
              <a:rPr dirty="0" sz="2400" spc="30">
                <a:latin typeface="Trebuchet MS"/>
                <a:cs typeface="Trebuchet MS"/>
              </a:rPr>
              <a:t> </a:t>
            </a:r>
            <a:r>
              <a:rPr dirty="0" sz="2400" spc="-15">
                <a:latin typeface="Trebuchet MS"/>
                <a:cs typeface="Trebuchet MS"/>
              </a:rPr>
              <a:t>frikostighet,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35">
                <a:latin typeface="Trebuchet MS"/>
                <a:cs typeface="Trebuchet MS"/>
              </a:rPr>
              <a:t>eller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35">
                <a:latin typeface="Trebuchet MS"/>
                <a:cs typeface="Trebuchet MS"/>
              </a:rPr>
              <a:t>genom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40">
                <a:latin typeface="Trebuchet MS"/>
                <a:cs typeface="Trebuchet MS"/>
              </a:rPr>
              <a:t>förbön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och</a:t>
            </a:r>
            <a:r>
              <a:rPr dirty="0" sz="2400" spc="-190">
                <a:latin typeface="Trebuchet MS"/>
                <a:cs typeface="Trebuchet MS"/>
              </a:rPr>
              <a:t> </a:t>
            </a:r>
            <a:r>
              <a:rPr dirty="0" sz="2400" spc="15">
                <a:latin typeface="Trebuchet MS"/>
                <a:cs typeface="Trebuchet MS"/>
              </a:rPr>
              <a:t>böner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70">
                <a:latin typeface="Trebuchet MS"/>
                <a:cs typeface="Trebuchet MS"/>
              </a:rPr>
              <a:t>från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65">
                <a:latin typeface="Trebuchet MS"/>
                <a:cs typeface="Trebuchet MS"/>
              </a:rPr>
              <a:t>andra </a:t>
            </a:r>
            <a:r>
              <a:rPr dirty="0" sz="2400" spc="-710">
                <a:latin typeface="Trebuchet MS"/>
                <a:cs typeface="Trebuchet MS"/>
              </a:rPr>
              <a:t> </a:t>
            </a:r>
            <a:r>
              <a:rPr dirty="0" sz="2400" spc="55">
                <a:latin typeface="Trebuchet MS"/>
                <a:cs typeface="Trebuchet MS"/>
              </a:rPr>
              <a:t>mänskliga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0">
                <a:latin typeface="Trebuchet MS"/>
                <a:cs typeface="Trebuchet MS"/>
              </a:rPr>
              <a:t>själar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35">
                <a:latin typeface="Trebuchet MS"/>
                <a:cs typeface="Trebuchet MS"/>
              </a:rPr>
              <a:t>eller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5">
                <a:latin typeface="Trebuchet MS"/>
                <a:cs typeface="Trebuchet MS"/>
              </a:rPr>
              <a:t>genom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75">
                <a:latin typeface="Trebuchet MS"/>
                <a:cs typeface="Trebuchet MS"/>
              </a:rPr>
              <a:t>att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regelrätta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0">
                <a:latin typeface="Trebuchet MS"/>
                <a:cs typeface="Trebuchet MS"/>
              </a:rPr>
              <a:t>bidrag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0">
                <a:latin typeface="Trebuchet MS"/>
                <a:cs typeface="Trebuchet MS"/>
              </a:rPr>
              <a:t>och  </a:t>
            </a:r>
            <a:r>
              <a:rPr dirty="0" sz="2400">
                <a:latin typeface="Trebuchet MS"/>
                <a:cs typeface="Trebuchet MS"/>
              </a:rPr>
              <a:t>välgörenhet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95">
                <a:latin typeface="Trebuchet MS"/>
                <a:cs typeface="Trebuchet MS"/>
              </a:rPr>
              <a:t>görs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65">
                <a:latin typeface="Trebuchet MS"/>
                <a:cs typeface="Trebuchet MS"/>
              </a:rPr>
              <a:t>i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hennes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70">
                <a:latin typeface="Trebuchet MS"/>
                <a:cs typeface="Trebuchet MS"/>
              </a:rPr>
              <a:t>namn.”</a:t>
            </a:r>
            <a:r>
              <a:rPr dirty="0" sz="2400">
                <a:latin typeface="Trebuchet MS"/>
                <a:cs typeface="Trebuchet MS"/>
              </a:rPr>
              <a:t>	</a:t>
            </a:r>
            <a:r>
              <a:rPr dirty="0" sz="2400" spc="285">
                <a:latin typeface="Trebuchet MS"/>
                <a:cs typeface="Trebuchet MS"/>
              </a:rPr>
              <a:t>–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60">
                <a:latin typeface="Trebuchet MS"/>
                <a:cs typeface="Trebuchet MS"/>
              </a:rPr>
              <a:t>‘Abdu’l-Bahá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3100">
              <a:latin typeface="Trebuchet MS"/>
              <a:cs typeface="Trebuchet MS"/>
            </a:endParaRPr>
          </a:p>
          <a:p>
            <a:pPr marL="12700" marR="5080">
              <a:lnSpc>
                <a:spcPts val="2400"/>
              </a:lnSpc>
            </a:pPr>
            <a:r>
              <a:rPr dirty="0" sz="2400" spc="-160">
                <a:latin typeface="Trebuchet MS"/>
                <a:cs typeface="Trebuchet MS"/>
              </a:rPr>
              <a:t>”Det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90">
                <a:latin typeface="Trebuchet MS"/>
                <a:cs typeface="Trebuchet MS"/>
              </a:rPr>
              <a:t>är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80">
                <a:latin typeface="Trebuchet MS"/>
                <a:cs typeface="Trebuchet MS"/>
              </a:rPr>
              <a:t>till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och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0">
                <a:latin typeface="Trebuchet MS"/>
                <a:cs typeface="Trebuchet MS"/>
              </a:rPr>
              <a:t>med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45">
                <a:latin typeface="Trebuchet MS"/>
                <a:cs typeface="Trebuchet MS"/>
              </a:rPr>
              <a:t>möjligt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75">
                <a:latin typeface="Trebuchet MS"/>
                <a:cs typeface="Trebuchet MS"/>
              </a:rPr>
              <a:t>att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35">
                <a:latin typeface="Trebuchet MS"/>
                <a:cs typeface="Trebuchet MS"/>
              </a:rPr>
              <a:t>tillståndet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60">
                <a:latin typeface="Trebuchet MS"/>
                <a:cs typeface="Trebuchet MS"/>
              </a:rPr>
              <a:t>för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0">
                <a:latin typeface="Trebuchet MS"/>
                <a:cs typeface="Trebuchet MS"/>
              </a:rPr>
              <a:t>dem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70">
                <a:latin typeface="Trebuchet MS"/>
                <a:cs typeface="Trebuchet MS"/>
              </a:rPr>
              <a:t>som  </a:t>
            </a:r>
            <a:r>
              <a:rPr dirty="0" sz="2400" spc="70">
                <a:latin typeface="Trebuchet MS"/>
                <a:cs typeface="Trebuchet MS"/>
              </a:rPr>
              <a:t>har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60">
                <a:latin typeface="Trebuchet MS"/>
                <a:cs typeface="Trebuchet MS"/>
              </a:rPr>
              <a:t>dött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65">
                <a:latin typeface="Trebuchet MS"/>
                <a:cs typeface="Trebuchet MS"/>
              </a:rPr>
              <a:t>i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90">
                <a:latin typeface="Trebuchet MS"/>
                <a:cs typeface="Trebuchet MS"/>
              </a:rPr>
              <a:t>synd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och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">
                <a:latin typeface="Trebuchet MS"/>
                <a:cs typeface="Trebuchet MS"/>
              </a:rPr>
              <a:t>otro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75">
                <a:latin typeface="Trebuchet MS"/>
                <a:cs typeface="Trebuchet MS"/>
              </a:rPr>
              <a:t>kan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55">
                <a:latin typeface="Trebuchet MS"/>
                <a:cs typeface="Trebuchet MS"/>
              </a:rPr>
              <a:t>bli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5">
                <a:latin typeface="Trebuchet MS"/>
                <a:cs typeface="Trebuchet MS"/>
              </a:rPr>
              <a:t>förändrat,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70">
                <a:latin typeface="Trebuchet MS"/>
                <a:cs typeface="Trebuchet MS"/>
              </a:rPr>
              <a:t>det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50">
                <a:latin typeface="Trebuchet MS"/>
                <a:cs typeface="Trebuchet MS"/>
              </a:rPr>
              <a:t>vill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säga, </a:t>
            </a:r>
            <a:r>
              <a:rPr dirty="0" sz="2400" spc="-705">
                <a:latin typeface="Trebuchet MS"/>
                <a:cs typeface="Trebuchet MS"/>
              </a:rPr>
              <a:t> </a:t>
            </a:r>
            <a:r>
              <a:rPr dirty="0" sz="2400" spc="-35">
                <a:latin typeface="Trebuchet MS"/>
                <a:cs typeface="Trebuchet MS"/>
              </a:rPr>
              <a:t>de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75">
                <a:latin typeface="Trebuchet MS"/>
                <a:cs typeface="Trebuchet MS"/>
              </a:rPr>
              <a:t>kan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55">
                <a:latin typeface="Trebuchet MS"/>
                <a:cs typeface="Trebuchet MS"/>
              </a:rPr>
              <a:t>bli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0">
                <a:latin typeface="Trebuchet MS"/>
                <a:cs typeface="Trebuchet MS"/>
              </a:rPr>
              <a:t>föremål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60">
                <a:latin typeface="Trebuchet MS"/>
                <a:cs typeface="Trebuchet MS"/>
              </a:rPr>
              <a:t>för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0">
                <a:latin typeface="Trebuchet MS"/>
                <a:cs typeface="Trebuchet MS"/>
              </a:rPr>
              <a:t>gudomlig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25">
                <a:latin typeface="Trebuchet MS"/>
                <a:cs typeface="Trebuchet MS"/>
              </a:rPr>
              <a:t>förlåtelse.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55">
                <a:latin typeface="Trebuchet MS"/>
                <a:cs typeface="Trebuchet MS"/>
              </a:rPr>
              <a:t>Det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75">
                <a:latin typeface="Trebuchet MS"/>
                <a:cs typeface="Trebuchet MS"/>
              </a:rPr>
              <a:t>kan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45">
                <a:latin typeface="Trebuchet MS"/>
                <a:cs typeface="Trebuchet MS"/>
              </a:rPr>
              <a:t>ske  </a:t>
            </a:r>
            <a:r>
              <a:rPr dirty="0" sz="2400" spc="35">
                <a:latin typeface="Trebuchet MS"/>
                <a:cs typeface="Trebuchet MS"/>
              </a:rPr>
              <a:t>genom </a:t>
            </a:r>
            <a:r>
              <a:rPr dirty="0" sz="2400" spc="20">
                <a:latin typeface="Trebuchet MS"/>
                <a:cs typeface="Trebuchet MS"/>
              </a:rPr>
              <a:t>Guds </a:t>
            </a:r>
            <a:r>
              <a:rPr dirty="0" sz="2400" spc="-20">
                <a:latin typeface="Trebuchet MS"/>
                <a:cs typeface="Trebuchet MS"/>
              </a:rPr>
              <a:t>nåd, </a:t>
            </a:r>
            <a:r>
              <a:rPr dirty="0" sz="2400" spc="-55">
                <a:latin typeface="Trebuchet MS"/>
                <a:cs typeface="Trebuchet MS"/>
              </a:rPr>
              <a:t>inte </a:t>
            </a:r>
            <a:r>
              <a:rPr dirty="0" sz="2400" spc="35">
                <a:latin typeface="Trebuchet MS"/>
                <a:cs typeface="Trebuchet MS"/>
              </a:rPr>
              <a:t>genom </a:t>
            </a:r>
            <a:r>
              <a:rPr dirty="0" sz="2400" spc="80">
                <a:latin typeface="Trebuchet MS"/>
                <a:cs typeface="Trebuchet MS"/>
              </a:rPr>
              <a:t>Hans </a:t>
            </a:r>
            <a:r>
              <a:rPr dirty="0" sz="2400" spc="-20">
                <a:latin typeface="Trebuchet MS"/>
                <a:cs typeface="Trebuchet MS"/>
              </a:rPr>
              <a:t>rättvisa, </a:t>
            </a:r>
            <a:r>
              <a:rPr dirty="0" sz="2400" spc="-5">
                <a:latin typeface="Trebuchet MS"/>
                <a:cs typeface="Trebuchet MS"/>
              </a:rPr>
              <a:t>ty </a:t>
            </a:r>
            <a:r>
              <a:rPr dirty="0" sz="2400" spc="45">
                <a:latin typeface="Trebuchet MS"/>
                <a:cs typeface="Trebuchet MS"/>
              </a:rPr>
              <a:t>nåd </a:t>
            </a:r>
            <a:r>
              <a:rPr dirty="0" sz="2400" spc="90">
                <a:latin typeface="Trebuchet MS"/>
                <a:cs typeface="Trebuchet MS"/>
              </a:rPr>
              <a:t>är </a:t>
            </a:r>
            <a:r>
              <a:rPr dirty="0" sz="2400" spc="-710">
                <a:latin typeface="Trebuchet MS"/>
                <a:cs typeface="Trebuchet MS"/>
              </a:rPr>
              <a:t> </a:t>
            </a:r>
            <a:r>
              <a:rPr dirty="0" sz="2400" spc="-75">
                <a:latin typeface="Trebuchet MS"/>
                <a:cs typeface="Trebuchet MS"/>
              </a:rPr>
              <a:t>att </a:t>
            </a:r>
            <a:r>
              <a:rPr dirty="0" sz="2400" spc="45">
                <a:latin typeface="Trebuchet MS"/>
                <a:cs typeface="Trebuchet MS"/>
              </a:rPr>
              <a:t>förläna </a:t>
            </a:r>
            <a:r>
              <a:rPr dirty="0" sz="2400" spc="60">
                <a:latin typeface="Trebuchet MS"/>
                <a:cs typeface="Trebuchet MS"/>
              </a:rPr>
              <a:t>någon </a:t>
            </a:r>
            <a:r>
              <a:rPr dirty="0" sz="2400" spc="15">
                <a:latin typeface="Trebuchet MS"/>
                <a:cs typeface="Trebuchet MS"/>
              </a:rPr>
              <a:t>något </a:t>
            </a:r>
            <a:r>
              <a:rPr dirty="0" sz="2400" spc="5">
                <a:latin typeface="Trebuchet MS"/>
                <a:cs typeface="Trebuchet MS"/>
              </a:rPr>
              <a:t>utan </a:t>
            </a:r>
            <a:r>
              <a:rPr dirty="0" sz="2400" spc="-75">
                <a:latin typeface="Trebuchet MS"/>
                <a:cs typeface="Trebuchet MS"/>
              </a:rPr>
              <a:t>att </a:t>
            </a:r>
            <a:r>
              <a:rPr dirty="0" sz="2400" spc="-70">
                <a:latin typeface="Trebuchet MS"/>
                <a:cs typeface="Trebuchet MS"/>
              </a:rPr>
              <a:t>det </a:t>
            </a:r>
            <a:r>
              <a:rPr dirty="0" sz="2400" spc="-25">
                <a:latin typeface="Trebuchet MS"/>
                <a:cs typeface="Trebuchet MS"/>
              </a:rPr>
              <a:t>förtjänats, </a:t>
            </a:r>
            <a:r>
              <a:rPr dirty="0" sz="2400" spc="25">
                <a:latin typeface="Trebuchet MS"/>
                <a:cs typeface="Trebuchet MS"/>
              </a:rPr>
              <a:t>och </a:t>
            </a:r>
            <a:r>
              <a:rPr dirty="0" sz="2400" spc="30">
                <a:latin typeface="Trebuchet MS"/>
                <a:cs typeface="Trebuchet MS"/>
              </a:rPr>
              <a:t> </a:t>
            </a:r>
            <a:r>
              <a:rPr dirty="0" sz="2400" spc="5">
                <a:latin typeface="Trebuchet MS"/>
                <a:cs typeface="Trebuchet MS"/>
              </a:rPr>
              <a:t>rättvisa </a:t>
            </a:r>
            <a:r>
              <a:rPr dirty="0" sz="2400" spc="90">
                <a:latin typeface="Trebuchet MS"/>
                <a:cs typeface="Trebuchet MS"/>
              </a:rPr>
              <a:t>är </a:t>
            </a:r>
            <a:r>
              <a:rPr dirty="0" sz="2400" spc="-75">
                <a:latin typeface="Trebuchet MS"/>
                <a:cs typeface="Trebuchet MS"/>
              </a:rPr>
              <a:t>att </a:t>
            </a:r>
            <a:r>
              <a:rPr dirty="0" sz="2400" spc="15">
                <a:latin typeface="Trebuchet MS"/>
                <a:cs typeface="Trebuchet MS"/>
              </a:rPr>
              <a:t>giva </a:t>
            </a:r>
            <a:r>
              <a:rPr dirty="0" sz="2400" spc="60">
                <a:latin typeface="Trebuchet MS"/>
                <a:cs typeface="Trebuchet MS"/>
              </a:rPr>
              <a:t>för </a:t>
            </a:r>
            <a:r>
              <a:rPr dirty="0" sz="2400" spc="-75">
                <a:latin typeface="Trebuchet MS"/>
                <a:cs typeface="Trebuchet MS"/>
              </a:rPr>
              <a:t>att </a:t>
            </a:r>
            <a:r>
              <a:rPr dirty="0" sz="2400" spc="-70">
                <a:latin typeface="Trebuchet MS"/>
                <a:cs typeface="Trebuchet MS"/>
              </a:rPr>
              <a:t>det </a:t>
            </a:r>
            <a:r>
              <a:rPr dirty="0" sz="2400" spc="90">
                <a:latin typeface="Trebuchet MS"/>
                <a:cs typeface="Trebuchet MS"/>
              </a:rPr>
              <a:t>är </a:t>
            </a:r>
            <a:r>
              <a:rPr dirty="0" sz="2400" spc="-40">
                <a:latin typeface="Trebuchet MS"/>
                <a:cs typeface="Trebuchet MS"/>
              </a:rPr>
              <a:t>välförtjänt. </a:t>
            </a:r>
            <a:r>
              <a:rPr dirty="0" sz="2400" spc="60">
                <a:latin typeface="Trebuchet MS"/>
                <a:cs typeface="Trebuchet MS"/>
              </a:rPr>
              <a:t>Då </a:t>
            </a:r>
            <a:r>
              <a:rPr dirty="0" sz="2400" spc="-35">
                <a:latin typeface="Trebuchet MS"/>
                <a:cs typeface="Trebuchet MS"/>
              </a:rPr>
              <a:t>vi </a:t>
            </a:r>
            <a:r>
              <a:rPr dirty="0" sz="2400" spc="70">
                <a:latin typeface="Trebuchet MS"/>
                <a:cs typeface="Trebuchet MS"/>
              </a:rPr>
              <a:t>har </a:t>
            </a:r>
            <a:r>
              <a:rPr dirty="0" sz="2400" spc="-710">
                <a:latin typeface="Trebuchet MS"/>
                <a:cs typeface="Trebuchet MS"/>
              </a:rPr>
              <a:t> </a:t>
            </a:r>
            <a:r>
              <a:rPr dirty="0" sz="2400" spc="70">
                <a:latin typeface="Trebuchet MS"/>
                <a:cs typeface="Trebuchet MS"/>
              </a:rPr>
              <a:t>förmåga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75">
                <a:latin typeface="Trebuchet MS"/>
                <a:cs typeface="Trebuchet MS"/>
              </a:rPr>
              <a:t>att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65">
                <a:latin typeface="Trebuchet MS"/>
                <a:cs typeface="Trebuchet MS"/>
              </a:rPr>
              <a:t>be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60">
                <a:latin typeface="Trebuchet MS"/>
                <a:cs typeface="Trebuchet MS"/>
              </a:rPr>
              <a:t>för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60">
                <a:latin typeface="Trebuchet MS"/>
                <a:cs typeface="Trebuchet MS"/>
              </a:rPr>
              <a:t>dessa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0">
                <a:latin typeface="Trebuchet MS"/>
                <a:cs typeface="Trebuchet MS"/>
              </a:rPr>
              <a:t>själar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här,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70">
                <a:latin typeface="Trebuchet MS"/>
                <a:cs typeface="Trebuchet MS"/>
              </a:rPr>
              <a:t>har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35">
                <a:latin typeface="Trebuchet MS"/>
                <a:cs typeface="Trebuchet MS"/>
              </a:rPr>
              <a:t>vi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5">
                <a:latin typeface="Trebuchet MS"/>
                <a:cs typeface="Trebuchet MS"/>
              </a:rPr>
              <a:t>även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90">
                <a:latin typeface="Trebuchet MS"/>
                <a:cs typeface="Trebuchet MS"/>
              </a:rPr>
              <a:t>samma </a:t>
            </a:r>
            <a:r>
              <a:rPr dirty="0" sz="2400" spc="-710">
                <a:latin typeface="Trebuchet MS"/>
                <a:cs typeface="Trebuchet MS"/>
              </a:rPr>
              <a:t> </a:t>
            </a:r>
            <a:r>
              <a:rPr dirty="0" sz="2400" spc="70">
                <a:latin typeface="Trebuchet MS"/>
                <a:cs typeface="Trebuchet MS"/>
              </a:rPr>
              <a:t>förmåga </a:t>
            </a:r>
            <a:r>
              <a:rPr dirty="0" sz="2400" spc="-65">
                <a:latin typeface="Trebuchet MS"/>
                <a:cs typeface="Trebuchet MS"/>
              </a:rPr>
              <a:t>i </a:t>
            </a:r>
            <a:r>
              <a:rPr dirty="0" sz="2400" spc="35">
                <a:latin typeface="Trebuchet MS"/>
                <a:cs typeface="Trebuchet MS"/>
              </a:rPr>
              <a:t>nästa </a:t>
            </a:r>
            <a:r>
              <a:rPr dirty="0" sz="2400" spc="-15">
                <a:latin typeface="Trebuchet MS"/>
                <a:cs typeface="Trebuchet MS"/>
              </a:rPr>
              <a:t>värld, </a:t>
            </a:r>
            <a:r>
              <a:rPr dirty="0" sz="2400" spc="-240">
                <a:latin typeface="Trebuchet MS"/>
                <a:cs typeface="Trebuchet MS"/>
              </a:rPr>
              <a:t>... </a:t>
            </a:r>
            <a:r>
              <a:rPr dirty="0" sz="2400">
                <a:latin typeface="Trebuchet MS"/>
                <a:cs typeface="Trebuchet MS"/>
              </a:rPr>
              <a:t>Och </a:t>
            </a:r>
            <a:r>
              <a:rPr dirty="0" sz="2400" spc="35">
                <a:latin typeface="Trebuchet MS"/>
                <a:cs typeface="Trebuchet MS"/>
              </a:rPr>
              <a:t>på </a:t>
            </a:r>
            <a:r>
              <a:rPr dirty="0" sz="2400" spc="90">
                <a:latin typeface="Trebuchet MS"/>
                <a:cs typeface="Trebuchet MS"/>
              </a:rPr>
              <a:t>samma </a:t>
            </a:r>
            <a:r>
              <a:rPr dirty="0" sz="2400" spc="-20">
                <a:latin typeface="Trebuchet MS"/>
                <a:cs typeface="Trebuchet MS"/>
              </a:rPr>
              <a:t>sätt </a:t>
            </a:r>
            <a:r>
              <a:rPr dirty="0" sz="2400" spc="90">
                <a:latin typeface="Trebuchet MS"/>
                <a:cs typeface="Trebuchet MS"/>
              </a:rPr>
              <a:t>som </a:t>
            </a:r>
            <a:r>
              <a:rPr dirty="0" sz="2400" spc="-35">
                <a:latin typeface="Trebuchet MS"/>
                <a:cs typeface="Trebuchet MS"/>
              </a:rPr>
              <a:t>de </a:t>
            </a:r>
            <a:r>
              <a:rPr dirty="0" sz="2400" spc="-30">
                <a:latin typeface="Trebuchet MS"/>
                <a:cs typeface="Trebuchet MS"/>
              </a:rPr>
              <a:t> </a:t>
            </a:r>
            <a:r>
              <a:rPr dirty="0" sz="2400" spc="75">
                <a:latin typeface="Trebuchet MS"/>
                <a:cs typeface="Trebuchet MS"/>
              </a:rPr>
              <a:t>kan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80">
                <a:latin typeface="Trebuchet MS"/>
                <a:cs typeface="Trebuchet MS"/>
              </a:rPr>
              <a:t>söka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45">
                <a:latin typeface="Trebuchet MS"/>
                <a:cs typeface="Trebuchet MS"/>
              </a:rPr>
              <a:t>upplysning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70">
                <a:latin typeface="Trebuchet MS"/>
                <a:cs typeface="Trebuchet MS"/>
              </a:rPr>
              <a:t>här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5">
                <a:latin typeface="Trebuchet MS"/>
                <a:cs typeface="Trebuchet MS"/>
              </a:rPr>
              <a:t>genom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åkallan,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75">
                <a:latin typeface="Trebuchet MS"/>
                <a:cs typeface="Trebuchet MS"/>
              </a:rPr>
              <a:t>kan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35">
                <a:latin typeface="Trebuchet MS"/>
                <a:cs typeface="Trebuchet MS"/>
              </a:rPr>
              <a:t>de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70">
                <a:latin typeface="Trebuchet MS"/>
                <a:cs typeface="Trebuchet MS"/>
              </a:rPr>
              <a:t>också </a:t>
            </a:r>
            <a:r>
              <a:rPr dirty="0" sz="2400" spc="75">
                <a:latin typeface="Trebuchet MS"/>
                <a:cs typeface="Trebuchet MS"/>
              </a:rPr>
              <a:t> </a:t>
            </a:r>
            <a:r>
              <a:rPr dirty="0" sz="2400" spc="65">
                <a:latin typeface="Trebuchet MS"/>
                <a:cs typeface="Trebuchet MS"/>
              </a:rPr>
              <a:t>där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25">
                <a:latin typeface="Trebuchet MS"/>
                <a:cs typeface="Trebuchet MS"/>
              </a:rPr>
              <a:t>vädja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60">
                <a:latin typeface="Trebuchet MS"/>
                <a:cs typeface="Trebuchet MS"/>
              </a:rPr>
              <a:t>om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förlåtelse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och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80">
                <a:latin typeface="Trebuchet MS"/>
                <a:cs typeface="Trebuchet MS"/>
              </a:rPr>
              <a:t>söka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45">
                <a:latin typeface="Trebuchet MS"/>
                <a:cs typeface="Trebuchet MS"/>
              </a:rPr>
              <a:t>upplysning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5">
                <a:latin typeface="Trebuchet MS"/>
                <a:cs typeface="Trebuchet MS"/>
              </a:rPr>
              <a:t>genom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8017" y="6116542"/>
            <a:ext cx="26384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5">
                <a:latin typeface="Trebuchet MS"/>
                <a:cs typeface="Trebuchet MS"/>
              </a:rPr>
              <a:t>böner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och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55">
                <a:latin typeface="Trebuchet MS"/>
                <a:cs typeface="Trebuchet MS"/>
              </a:rPr>
              <a:t>åkallan.”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54417" y="6116542"/>
            <a:ext cx="19272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285">
                <a:latin typeface="Trebuchet MS"/>
                <a:cs typeface="Trebuchet MS"/>
              </a:rPr>
              <a:t>–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60">
                <a:latin typeface="Trebuchet MS"/>
                <a:cs typeface="Trebuchet MS"/>
              </a:rPr>
              <a:t>‘Abdu’l-Bahá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755999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95456" y="197662"/>
            <a:ext cx="7816532" cy="64295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930349" y="1118514"/>
            <a:ext cx="7040880" cy="221996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dirty="0" sz="2400" spc="-80">
                <a:latin typeface="Trebuchet MS"/>
                <a:cs typeface="Trebuchet MS"/>
              </a:rPr>
              <a:t>”Guds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0">
                <a:latin typeface="Trebuchet MS"/>
                <a:cs typeface="Trebuchet MS"/>
              </a:rPr>
              <a:t>rike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90">
                <a:latin typeface="Trebuchet MS"/>
                <a:cs typeface="Trebuchet MS"/>
              </a:rPr>
              <a:t>är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helgat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(eller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5">
                <a:latin typeface="Trebuchet MS"/>
                <a:cs typeface="Trebuchet MS"/>
              </a:rPr>
              <a:t>befriat)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70">
                <a:latin typeface="Trebuchet MS"/>
                <a:cs typeface="Trebuchet MS"/>
              </a:rPr>
              <a:t>från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60">
                <a:latin typeface="Trebuchet MS"/>
                <a:cs typeface="Trebuchet MS"/>
              </a:rPr>
              <a:t>tid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och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rum; </a:t>
            </a:r>
            <a:r>
              <a:rPr dirty="0" sz="2400" spc="-705">
                <a:latin typeface="Trebuchet MS"/>
                <a:cs typeface="Trebuchet MS"/>
              </a:rPr>
              <a:t> </a:t>
            </a:r>
            <a:r>
              <a:rPr dirty="0" sz="2400" spc="-70">
                <a:latin typeface="Trebuchet MS"/>
                <a:cs typeface="Trebuchet MS"/>
              </a:rPr>
              <a:t>det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90">
                <a:latin typeface="Trebuchet MS"/>
                <a:cs typeface="Trebuchet MS"/>
              </a:rPr>
              <a:t>är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60">
                <a:latin typeface="Trebuchet MS"/>
                <a:cs typeface="Trebuchet MS"/>
              </a:rPr>
              <a:t>annan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värld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och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120">
                <a:latin typeface="Trebuchet MS"/>
                <a:cs typeface="Trebuchet MS"/>
              </a:rPr>
              <a:t>ett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0">
                <a:latin typeface="Trebuchet MS"/>
                <a:cs typeface="Trebuchet MS"/>
              </a:rPr>
              <a:t>annat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5">
                <a:latin typeface="Trebuchet MS"/>
                <a:cs typeface="Trebuchet MS"/>
              </a:rPr>
              <a:t>universum.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Och  </a:t>
            </a:r>
            <a:r>
              <a:rPr dirty="0" sz="2400" spc="55">
                <a:latin typeface="Trebuchet MS"/>
                <a:cs typeface="Trebuchet MS"/>
              </a:rPr>
              <a:t>var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5">
                <a:latin typeface="Trebuchet MS"/>
                <a:cs typeface="Trebuchet MS"/>
              </a:rPr>
              <a:t>förvissad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60">
                <a:latin typeface="Trebuchet MS"/>
                <a:cs typeface="Trebuchet MS"/>
              </a:rPr>
              <a:t>om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75">
                <a:latin typeface="Trebuchet MS"/>
                <a:cs typeface="Trebuchet MS"/>
              </a:rPr>
              <a:t>att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65">
                <a:latin typeface="Trebuchet MS"/>
                <a:cs typeface="Trebuchet MS"/>
              </a:rPr>
              <a:t>i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35">
                <a:latin typeface="Trebuchet MS"/>
                <a:cs typeface="Trebuchet MS"/>
              </a:rPr>
              <a:t>de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0">
                <a:latin typeface="Trebuchet MS"/>
                <a:cs typeface="Trebuchet MS"/>
              </a:rPr>
              <a:t>gudomliga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45">
                <a:latin typeface="Trebuchet MS"/>
                <a:cs typeface="Trebuchet MS"/>
              </a:rPr>
              <a:t>världarna  </a:t>
            </a:r>
            <a:r>
              <a:rPr dirty="0" sz="2400" spc="60">
                <a:latin typeface="Trebuchet MS"/>
                <a:cs typeface="Trebuchet MS"/>
              </a:rPr>
              <a:t>kommer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35">
                <a:latin typeface="Trebuchet MS"/>
                <a:cs typeface="Trebuchet MS"/>
              </a:rPr>
              <a:t>de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0">
                <a:latin typeface="Trebuchet MS"/>
                <a:cs typeface="Trebuchet MS"/>
              </a:rPr>
              <a:t>andliga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5">
                <a:latin typeface="Trebuchet MS"/>
                <a:cs typeface="Trebuchet MS"/>
              </a:rPr>
              <a:t>älskade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75">
                <a:latin typeface="Trebuchet MS"/>
                <a:cs typeface="Trebuchet MS"/>
              </a:rPr>
              <a:t>att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70">
                <a:latin typeface="Trebuchet MS"/>
                <a:cs typeface="Trebuchet MS"/>
              </a:rPr>
              <a:t>känna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igen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och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70">
                <a:latin typeface="Trebuchet MS"/>
                <a:cs typeface="Trebuchet MS"/>
              </a:rPr>
              <a:t>söka  </a:t>
            </a:r>
            <a:r>
              <a:rPr dirty="0" sz="2400" spc="30">
                <a:latin typeface="Trebuchet MS"/>
                <a:cs typeface="Trebuchet MS"/>
              </a:rPr>
              <a:t>förening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0">
                <a:latin typeface="Trebuchet MS"/>
                <a:cs typeface="Trebuchet MS"/>
              </a:rPr>
              <a:t>med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0">
                <a:latin typeface="Trebuchet MS"/>
                <a:cs typeface="Trebuchet MS"/>
              </a:rPr>
              <a:t>varandra,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men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en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15">
                <a:latin typeface="Trebuchet MS"/>
                <a:cs typeface="Trebuchet MS"/>
              </a:rPr>
              <a:t>andlig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förening.</a:t>
            </a:r>
            <a:endParaRPr sz="2400">
              <a:latin typeface="Trebuchet MS"/>
              <a:cs typeface="Trebuchet MS"/>
            </a:endParaRPr>
          </a:p>
          <a:p>
            <a:pPr marL="12700" marR="160020">
              <a:lnSpc>
                <a:spcPts val="2400"/>
              </a:lnSpc>
            </a:pPr>
            <a:r>
              <a:rPr dirty="0" sz="2400" spc="-5">
                <a:latin typeface="Trebuchet MS"/>
                <a:cs typeface="Trebuchet MS"/>
              </a:rPr>
              <a:t>Likaledes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60">
                <a:latin typeface="Trebuchet MS"/>
                <a:cs typeface="Trebuchet MS"/>
              </a:rPr>
              <a:t>kommer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kärlek,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90">
                <a:latin typeface="Trebuchet MS"/>
                <a:cs typeface="Trebuchet MS"/>
              </a:rPr>
              <a:t>som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75">
                <a:latin typeface="Trebuchet MS"/>
                <a:cs typeface="Trebuchet MS"/>
              </a:rPr>
              <a:t>man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75">
                <a:latin typeface="Trebuchet MS"/>
                <a:cs typeface="Trebuchet MS"/>
              </a:rPr>
              <a:t>kan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45">
                <a:latin typeface="Trebuchet MS"/>
                <a:cs typeface="Trebuchet MS"/>
              </a:rPr>
              <a:t>ha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5">
                <a:latin typeface="Trebuchet MS"/>
                <a:cs typeface="Trebuchet MS"/>
              </a:rPr>
              <a:t>hyst  </a:t>
            </a:r>
            <a:r>
              <a:rPr dirty="0" sz="2400" spc="-80">
                <a:latin typeface="Trebuchet MS"/>
                <a:cs typeface="Trebuchet MS"/>
              </a:rPr>
              <a:t>till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0">
                <a:latin typeface="Trebuchet MS"/>
                <a:cs typeface="Trebuchet MS"/>
              </a:rPr>
              <a:t>någon,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55">
                <a:latin typeface="Trebuchet MS"/>
                <a:cs typeface="Trebuchet MS"/>
              </a:rPr>
              <a:t>inte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75">
                <a:latin typeface="Trebuchet MS"/>
                <a:cs typeface="Trebuchet MS"/>
              </a:rPr>
              <a:t>att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5">
                <a:latin typeface="Trebuchet MS"/>
                <a:cs typeface="Trebuchet MS"/>
              </a:rPr>
              <a:t>vara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0">
                <a:latin typeface="Trebuchet MS"/>
                <a:cs typeface="Trebuchet MS"/>
              </a:rPr>
              <a:t>glömd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65">
                <a:latin typeface="Trebuchet MS"/>
                <a:cs typeface="Trebuchet MS"/>
              </a:rPr>
              <a:t>i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0">
                <a:latin typeface="Trebuchet MS"/>
                <a:cs typeface="Trebuchet MS"/>
              </a:rPr>
              <a:t>himmelrikets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15">
                <a:latin typeface="Trebuchet MS"/>
                <a:cs typeface="Trebuchet MS"/>
              </a:rPr>
              <a:t>värld,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30349" y="3252114"/>
            <a:ext cx="657923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70">
                <a:latin typeface="Trebuchet MS"/>
                <a:cs typeface="Trebuchet MS"/>
              </a:rPr>
              <a:t>ej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25">
                <a:latin typeface="Trebuchet MS"/>
                <a:cs typeface="Trebuchet MS"/>
              </a:rPr>
              <a:t>heller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5">
                <a:latin typeface="Trebuchet MS"/>
                <a:cs typeface="Trebuchet MS"/>
              </a:rPr>
              <a:t>skall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0">
                <a:latin typeface="Trebuchet MS"/>
                <a:cs typeface="Trebuchet MS"/>
              </a:rPr>
              <a:t>du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65">
                <a:latin typeface="Trebuchet MS"/>
                <a:cs typeface="Trebuchet MS"/>
              </a:rPr>
              <a:t>där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0">
                <a:latin typeface="Trebuchet MS"/>
                <a:cs typeface="Trebuchet MS"/>
              </a:rPr>
              <a:t>glömma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70">
                <a:latin typeface="Trebuchet MS"/>
                <a:cs typeface="Trebuchet MS"/>
              </a:rPr>
              <a:t>det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45">
                <a:latin typeface="Trebuchet MS"/>
                <a:cs typeface="Trebuchet MS"/>
              </a:rPr>
              <a:t>liv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30">
                <a:latin typeface="Trebuchet MS"/>
                <a:cs typeface="Trebuchet MS"/>
              </a:rPr>
              <a:t>du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haft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65">
                <a:latin typeface="Trebuchet MS"/>
                <a:cs typeface="Trebuchet MS"/>
              </a:rPr>
              <a:t>i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den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30349" y="3465474"/>
            <a:ext cx="2703830" cy="939800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dirty="0" sz="2400" spc="-15">
                <a:latin typeface="Trebuchet MS"/>
                <a:cs typeface="Trebuchet MS"/>
              </a:rPr>
              <a:t>materiella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70">
                <a:latin typeface="Trebuchet MS"/>
                <a:cs typeface="Trebuchet MS"/>
              </a:rPr>
              <a:t>världen.”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2400" spc="285">
                <a:latin typeface="Trebuchet MS"/>
                <a:cs typeface="Trebuchet MS"/>
              </a:rPr>
              <a:t>–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60">
                <a:latin typeface="Trebuchet MS"/>
                <a:cs typeface="Trebuchet MS"/>
              </a:rPr>
              <a:t>‘Abdu’l-Bahá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341620" y="3666521"/>
            <a:ext cx="3771265" cy="3158490"/>
            <a:chOff x="5341620" y="3666521"/>
            <a:chExt cx="3771265" cy="3158490"/>
          </a:xfrm>
        </p:grpSpPr>
        <p:sp>
          <p:nvSpPr>
            <p:cNvPr id="8" name="object 8"/>
            <p:cNvSpPr/>
            <p:nvPr/>
          </p:nvSpPr>
          <p:spPr>
            <a:xfrm>
              <a:off x="5423928" y="3728047"/>
              <a:ext cx="3688715" cy="3096895"/>
            </a:xfrm>
            <a:custGeom>
              <a:avLst/>
              <a:gdLst/>
              <a:ahLst/>
              <a:cxnLst/>
              <a:rect l="l" t="t" r="r" b="b"/>
              <a:pathLst>
                <a:path w="3688715" h="3096895">
                  <a:moveTo>
                    <a:pt x="3688689" y="0"/>
                  </a:moveTo>
                  <a:lnTo>
                    <a:pt x="0" y="0"/>
                  </a:lnTo>
                  <a:lnTo>
                    <a:pt x="0" y="3096425"/>
                  </a:lnTo>
                  <a:lnTo>
                    <a:pt x="3688689" y="3096425"/>
                  </a:lnTo>
                  <a:lnTo>
                    <a:pt x="3688689" y="0"/>
                  </a:lnTo>
                  <a:close/>
                </a:path>
              </a:pathLst>
            </a:custGeom>
            <a:solidFill>
              <a:srgbClr val="FFEDE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2528" y="4008602"/>
              <a:ext cx="3130038" cy="246927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41620" y="3666521"/>
              <a:ext cx="3745503" cy="3122263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02228" y="5033822"/>
            <a:ext cx="927100" cy="103505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35975" y="5440927"/>
            <a:ext cx="756852" cy="84497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755999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95443" y="208572"/>
            <a:ext cx="7127875" cy="6377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930349" y="1118514"/>
            <a:ext cx="35140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45">
                <a:latin typeface="Trebuchet MS"/>
                <a:cs typeface="Trebuchet MS"/>
              </a:rPr>
              <a:t>”Kärlek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90">
                <a:latin typeface="Trebuchet MS"/>
                <a:cs typeface="Trebuchet MS"/>
              </a:rPr>
              <a:t>är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70">
                <a:latin typeface="Trebuchet MS"/>
                <a:cs typeface="Trebuchet MS"/>
              </a:rPr>
              <a:t>det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5">
                <a:latin typeface="Trebuchet MS"/>
                <a:cs typeface="Trebuchet MS"/>
              </a:rPr>
              <a:t>enda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25">
                <a:latin typeface="Trebuchet MS"/>
                <a:cs typeface="Trebuchet MS"/>
              </a:rPr>
              <a:t>medel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30349" y="1423314"/>
            <a:ext cx="40493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90">
                <a:latin typeface="Trebuchet MS"/>
                <a:cs typeface="Trebuchet MS"/>
              </a:rPr>
              <a:t>som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90">
                <a:latin typeface="Trebuchet MS"/>
                <a:cs typeface="Trebuchet MS"/>
              </a:rPr>
              <a:t>försäkrar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05">
                <a:latin typeface="Trebuchet MS"/>
                <a:cs typeface="Trebuchet MS"/>
              </a:rPr>
              <a:t>oss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85">
                <a:latin typeface="Trebuchet MS"/>
                <a:cs typeface="Trebuchet MS"/>
              </a:rPr>
              <a:t>sann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0">
                <a:latin typeface="Trebuchet MS"/>
                <a:cs typeface="Trebuchet MS"/>
              </a:rPr>
              <a:t>lycka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30349" y="1636674"/>
            <a:ext cx="498094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 sz="2400" spc="-15">
                <a:latin typeface="Trebuchet MS"/>
                <a:cs typeface="Trebuchet MS"/>
              </a:rPr>
              <a:t>både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65">
                <a:latin typeface="Trebuchet MS"/>
                <a:cs typeface="Trebuchet MS"/>
              </a:rPr>
              <a:t>i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denna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5">
                <a:latin typeface="Trebuchet MS"/>
                <a:cs typeface="Trebuchet MS"/>
              </a:rPr>
              <a:t>världen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och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den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70">
                <a:latin typeface="Trebuchet MS"/>
                <a:cs typeface="Trebuchet MS"/>
              </a:rPr>
              <a:t>nästa.”  </a:t>
            </a:r>
            <a:r>
              <a:rPr dirty="0" sz="2400" spc="-60">
                <a:latin typeface="Trebuchet MS"/>
                <a:cs typeface="Trebuchet MS"/>
              </a:rPr>
              <a:t>’Abdu’l-Bahá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82304" y="3269386"/>
            <a:ext cx="4283075" cy="221996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 marR="54610">
              <a:lnSpc>
                <a:spcPts val="2400"/>
              </a:lnSpc>
              <a:spcBef>
                <a:spcPts val="580"/>
              </a:spcBef>
            </a:pPr>
            <a:r>
              <a:rPr dirty="0" sz="2400" spc="-160">
                <a:latin typeface="Trebuchet MS"/>
                <a:cs typeface="Trebuchet MS"/>
              </a:rPr>
              <a:t>”Det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0">
                <a:latin typeface="Trebuchet MS"/>
                <a:cs typeface="Trebuchet MS"/>
              </a:rPr>
              <a:t>finns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ingenting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0">
                <a:latin typeface="Trebuchet MS"/>
                <a:cs typeface="Trebuchet MS"/>
              </a:rPr>
              <a:t>större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30">
                <a:latin typeface="Trebuchet MS"/>
                <a:cs typeface="Trebuchet MS"/>
              </a:rPr>
              <a:t>eller  </a:t>
            </a:r>
            <a:r>
              <a:rPr dirty="0" sz="2400" spc="45">
                <a:latin typeface="Trebuchet MS"/>
                <a:cs typeface="Trebuchet MS"/>
              </a:rPr>
              <a:t>mer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5">
                <a:latin typeface="Trebuchet MS"/>
                <a:cs typeface="Trebuchet MS"/>
              </a:rPr>
              <a:t>välsignat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60">
                <a:latin typeface="Trebuchet MS"/>
                <a:cs typeface="Trebuchet MS"/>
              </a:rPr>
              <a:t>än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0">
                <a:latin typeface="Trebuchet MS"/>
                <a:cs typeface="Trebuchet MS"/>
              </a:rPr>
              <a:t>Guds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0">
                <a:latin typeface="Trebuchet MS"/>
                <a:cs typeface="Trebuchet MS"/>
              </a:rPr>
              <a:t>kärlek!</a:t>
            </a:r>
            <a:endParaRPr sz="2400">
              <a:latin typeface="Trebuchet MS"/>
              <a:cs typeface="Trebuchet MS"/>
            </a:endParaRPr>
          </a:p>
          <a:p>
            <a:pPr marL="12700" marR="381000">
              <a:lnSpc>
                <a:spcPts val="2400"/>
              </a:lnSpc>
            </a:pPr>
            <a:r>
              <a:rPr dirty="0" sz="2400" spc="15">
                <a:latin typeface="Trebuchet MS"/>
                <a:cs typeface="Trebuchet MS"/>
              </a:rPr>
              <a:t>Den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40">
                <a:latin typeface="Trebuchet MS"/>
                <a:cs typeface="Trebuchet MS"/>
              </a:rPr>
              <a:t>ger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helande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80">
                <a:latin typeface="Trebuchet MS"/>
                <a:cs typeface="Trebuchet MS"/>
              </a:rPr>
              <a:t>till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35">
                <a:latin typeface="Trebuchet MS"/>
                <a:cs typeface="Trebuchet MS"/>
              </a:rPr>
              <a:t>de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sjuka,  </a:t>
            </a:r>
            <a:r>
              <a:rPr dirty="0" sz="2400" spc="45">
                <a:latin typeface="Trebuchet MS"/>
                <a:cs typeface="Trebuchet MS"/>
              </a:rPr>
              <a:t>balsam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80">
                <a:latin typeface="Trebuchet MS"/>
                <a:cs typeface="Trebuchet MS"/>
              </a:rPr>
              <a:t>till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35">
                <a:latin typeface="Trebuchet MS"/>
                <a:cs typeface="Trebuchet MS"/>
              </a:rPr>
              <a:t>de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5">
                <a:latin typeface="Trebuchet MS"/>
                <a:cs typeface="Trebuchet MS"/>
              </a:rPr>
              <a:t>sårade,</a:t>
            </a:r>
            <a:endParaRPr sz="2400">
              <a:latin typeface="Trebuchet MS"/>
              <a:cs typeface="Trebuchet MS"/>
            </a:endParaRPr>
          </a:p>
          <a:p>
            <a:pPr marL="12700" marR="5080">
              <a:lnSpc>
                <a:spcPts val="2400"/>
              </a:lnSpc>
            </a:pPr>
            <a:r>
              <a:rPr dirty="0" sz="2400" spc="-40">
                <a:latin typeface="Trebuchet MS"/>
                <a:cs typeface="Trebuchet MS"/>
              </a:rPr>
              <a:t>glädje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och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">
                <a:latin typeface="Trebuchet MS"/>
                <a:cs typeface="Trebuchet MS"/>
              </a:rPr>
              <a:t>tröst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80">
                <a:latin typeface="Trebuchet MS"/>
                <a:cs typeface="Trebuchet MS"/>
              </a:rPr>
              <a:t>till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15">
                <a:latin typeface="Trebuchet MS"/>
                <a:cs typeface="Trebuchet MS"/>
              </a:rPr>
              <a:t>hela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5">
                <a:latin typeface="Trebuchet MS"/>
                <a:cs typeface="Trebuchet MS"/>
              </a:rPr>
              <a:t>världen  </a:t>
            </a:r>
            <a:r>
              <a:rPr dirty="0" sz="2400" spc="25">
                <a:latin typeface="Trebuchet MS"/>
                <a:cs typeface="Trebuchet MS"/>
              </a:rPr>
              <a:t>och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0">
                <a:latin typeface="Trebuchet MS"/>
                <a:cs typeface="Trebuchet MS"/>
              </a:rPr>
              <a:t>endast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5">
                <a:latin typeface="Trebuchet MS"/>
                <a:cs typeface="Trebuchet MS"/>
              </a:rPr>
              <a:t>genom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den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ts val="2400"/>
              </a:lnSpc>
            </a:pPr>
            <a:r>
              <a:rPr dirty="0" sz="2400" spc="75">
                <a:latin typeface="Trebuchet MS"/>
                <a:cs typeface="Trebuchet MS"/>
              </a:rPr>
              <a:t>kan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65">
                <a:latin typeface="Trebuchet MS"/>
                <a:cs typeface="Trebuchet MS"/>
              </a:rPr>
              <a:t>människan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40">
                <a:latin typeface="Trebuchet MS"/>
                <a:cs typeface="Trebuchet MS"/>
              </a:rPr>
              <a:t>uppnå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45">
                <a:latin typeface="Trebuchet MS"/>
                <a:cs typeface="Trebuchet MS"/>
              </a:rPr>
              <a:t>evigt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95">
                <a:latin typeface="Trebuchet MS"/>
                <a:cs typeface="Trebuchet MS"/>
              </a:rPr>
              <a:t>liv.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2304" y="5402986"/>
            <a:ext cx="41300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latin typeface="Trebuchet MS"/>
                <a:cs typeface="Trebuchet MS"/>
              </a:rPr>
              <a:t>Alla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0">
                <a:latin typeface="Trebuchet MS"/>
                <a:cs typeface="Trebuchet MS"/>
              </a:rPr>
              <a:t>religioners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0">
                <a:latin typeface="Trebuchet MS"/>
                <a:cs typeface="Trebuchet MS"/>
              </a:rPr>
              <a:t>innersta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5">
                <a:latin typeface="Trebuchet MS"/>
                <a:cs typeface="Trebuchet MS"/>
              </a:rPr>
              <a:t>väsen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2304" y="5616350"/>
            <a:ext cx="235712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 sz="2400" spc="90">
                <a:latin typeface="Trebuchet MS"/>
                <a:cs typeface="Trebuchet MS"/>
              </a:rPr>
              <a:t>är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0">
                <a:latin typeface="Trebuchet MS"/>
                <a:cs typeface="Trebuchet MS"/>
              </a:rPr>
              <a:t>Guds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90">
                <a:latin typeface="Trebuchet MS"/>
                <a:cs typeface="Trebuchet MS"/>
              </a:rPr>
              <a:t>kärlek...”  </a:t>
            </a:r>
            <a:r>
              <a:rPr dirty="0" sz="2400" spc="-60">
                <a:latin typeface="Trebuchet MS"/>
                <a:cs typeface="Trebuchet MS"/>
              </a:rPr>
              <a:t>’Abdu’l-Bahá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44424" y="2192813"/>
            <a:ext cx="3637705" cy="47029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755999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2980" y="290614"/>
            <a:ext cx="7860538" cy="6575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13483" y="1232814"/>
            <a:ext cx="6815455" cy="526796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algn="just" marL="12700" marR="358775">
              <a:lnSpc>
                <a:spcPts val="2400"/>
              </a:lnSpc>
              <a:spcBef>
                <a:spcPts val="580"/>
              </a:spcBef>
            </a:pPr>
            <a:r>
              <a:rPr dirty="0" sz="2400" spc="-50">
                <a:latin typeface="Trebuchet MS"/>
                <a:cs typeface="Trebuchet MS"/>
              </a:rPr>
              <a:t>Själen,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90">
                <a:latin typeface="Trebuchet MS"/>
                <a:cs typeface="Trebuchet MS"/>
              </a:rPr>
              <a:t>som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60">
                <a:latin typeface="Trebuchet MS"/>
                <a:cs typeface="Trebuchet MS"/>
              </a:rPr>
              <a:t>kommer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80">
                <a:latin typeface="Trebuchet MS"/>
                <a:cs typeface="Trebuchet MS"/>
              </a:rPr>
              <a:t>till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0">
                <a:latin typeface="Trebuchet MS"/>
                <a:cs typeface="Trebuchet MS"/>
              </a:rPr>
              <a:t>uttryck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65">
                <a:latin typeface="Trebuchet MS"/>
                <a:cs typeface="Trebuchet MS"/>
              </a:rPr>
              <a:t>i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den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medvetna  </a:t>
            </a:r>
            <a:r>
              <a:rPr dirty="0" sz="2400" spc="-15">
                <a:latin typeface="Trebuchet MS"/>
                <a:cs typeface="Trebuchet MS"/>
              </a:rPr>
              <a:t>personligheten,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90">
                <a:latin typeface="Trebuchet MS"/>
                <a:cs typeface="Trebuchet MS"/>
              </a:rPr>
              <a:t>är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25">
                <a:latin typeface="Trebuchet MS"/>
                <a:cs typeface="Trebuchet MS"/>
              </a:rPr>
              <a:t>odödlig.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5">
                <a:latin typeface="Trebuchet MS"/>
                <a:cs typeface="Trebuchet MS"/>
              </a:rPr>
              <a:t>Den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90">
                <a:latin typeface="Trebuchet MS"/>
                <a:cs typeface="Trebuchet MS"/>
              </a:rPr>
              <a:t>är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55">
                <a:latin typeface="Trebuchet MS"/>
                <a:cs typeface="Trebuchet MS"/>
              </a:rPr>
              <a:t>inte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45">
                <a:latin typeface="Trebuchet MS"/>
                <a:cs typeface="Trebuchet MS"/>
              </a:rPr>
              <a:t>del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av </a:t>
            </a:r>
            <a:r>
              <a:rPr dirty="0" sz="2400" spc="-710">
                <a:latin typeface="Trebuchet MS"/>
                <a:cs typeface="Trebuchet MS"/>
              </a:rPr>
              <a:t> </a:t>
            </a:r>
            <a:r>
              <a:rPr dirty="0" sz="2400" spc="-15">
                <a:latin typeface="Trebuchet MS"/>
                <a:cs typeface="Trebuchet MS"/>
              </a:rPr>
              <a:t>hjärnan.</a:t>
            </a:r>
            <a:r>
              <a:rPr dirty="0" sz="2400" spc="325">
                <a:latin typeface="Trebuchet MS"/>
                <a:cs typeface="Trebuchet MS"/>
              </a:rPr>
              <a:t> </a:t>
            </a:r>
            <a:r>
              <a:rPr dirty="0" sz="2400" spc="-60">
                <a:latin typeface="Trebuchet MS"/>
                <a:cs typeface="Trebuchet MS"/>
              </a:rPr>
              <a:t>‘Abdu’l-Bahá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0">
                <a:latin typeface="Trebuchet MS"/>
                <a:cs typeface="Trebuchet MS"/>
              </a:rPr>
              <a:t>säger: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100">
              <a:latin typeface="Trebuchet MS"/>
              <a:cs typeface="Trebuchet MS"/>
            </a:endParaRPr>
          </a:p>
          <a:p>
            <a:pPr marL="12700" marR="687705">
              <a:lnSpc>
                <a:spcPts val="2400"/>
              </a:lnSpc>
              <a:spcBef>
                <a:spcPts val="5"/>
              </a:spcBef>
            </a:pPr>
            <a:r>
              <a:rPr dirty="0" sz="2400" spc="-100">
                <a:latin typeface="Trebuchet MS"/>
                <a:cs typeface="Trebuchet MS"/>
              </a:rPr>
              <a:t>”Hela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den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80">
                <a:latin typeface="Trebuchet MS"/>
                <a:cs typeface="Trebuchet MS"/>
              </a:rPr>
              <a:t>fysiska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5">
                <a:latin typeface="Trebuchet MS"/>
                <a:cs typeface="Trebuchet MS"/>
              </a:rPr>
              <a:t>skapelsen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90">
                <a:latin typeface="Trebuchet MS"/>
                <a:cs typeface="Trebuchet MS"/>
              </a:rPr>
              <a:t>är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5">
                <a:latin typeface="Trebuchet MS"/>
                <a:cs typeface="Trebuchet MS"/>
              </a:rPr>
              <a:t>förgänglig.  </a:t>
            </a:r>
            <a:r>
              <a:rPr dirty="0" sz="2400" spc="65">
                <a:latin typeface="Trebuchet MS"/>
                <a:cs typeface="Trebuchet MS"/>
              </a:rPr>
              <a:t>Dessa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15">
                <a:latin typeface="Trebuchet MS"/>
                <a:cs typeface="Trebuchet MS"/>
              </a:rPr>
              <a:t>materiella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65">
                <a:latin typeface="Trebuchet MS"/>
                <a:cs typeface="Trebuchet MS"/>
              </a:rPr>
              <a:t>kroppar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90">
                <a:latin typeface="Trebuchet MS"/>
                <a:cs typeface="Trebuchet MS"/>
              </a:rPr>
              <a:t>är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45">
                <a:latin typeface="Trebuchet MS"/>
                <a:cs typeface="Trebuchet MS"/>
              </a:rPr>
              <a:t>sammansatta  </a:t>
            </a:r>
            <a:r>
              <a:rPr dirty="0" sz="2400" spc="25">
                <a:latin typeface="Trebuchet MS"/>
                <a:cs typeface="Trebuchet MS"/>
              </a:rPr>
              <a:t>av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25">
                <a:latin typeface="Trebuchet MS"/>
                <a:cs typeface="Trebuchet MS"/>
              </a:rPr>
              <a:t>atomer.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95">
                <a:latin typeface="Trebuchet MS"/>
                <a:cs typeface="Trebuchet MS"/>
              </a:rPr>
              <a:t>När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atomerna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">
                <a:latin typeface="Trebuchet MS"/>
                <a:cs typeface="Trebuchet MS"/>
              </a:rPr>
              <a:t>börjar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25">
                <a:latin typeface="Trebuchet MS"/>
                <a:cs typeface="Trebuchet MS"/>
              </a:rPr>
              <a:t>åtskiljas,  </a:t>
            </a:r>
            <a:r>
              <a:rPr dirty="0" sz="2400" spc="10">
                <a:latin typeface="Trebuchet MS"/>
                <a:cs typeface="Trebuchet MS"/>
              </a:rPr>
              <a:t>inträder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0">
                <a:latin typeface="Trebuchet MS"/>
                <a:cs typeface="Trebuchet MS"/>
              </a:rPr>
              <a:t>upplösning.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60">
                <a:latin typeface="Trebuchet MS"/>
                <a:cs typeface="Trebuchet MS"/>
              </a:rPr>
              <a:t>Då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10">
                <a:latin typeface="Trebuchet MS"/>
                <a:cs typeface="Trebuchet MS"/>
              </a:rPr>
              <a:t>inträder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0">
                <a:latin typeface="Trebuchet MS"/>
                <a:cs typeface="Trebuchet MS"/>
              </a:rPr>
              <a:t>vad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35">
                <a:latin typeface="Trebuchet MS"/>
                <a:cs typeface="Trebuchet MS"/>
              </a:rPr>
              <a:t>vi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35">
                <a:latin typeface="Trebuchet MS"/>
                <a:cs typeface="Trebuchet MS"/>
              </a:rPr>
              <a:t>kallar </a:t>
            </a:r>
            <a:r>
              <a:rPr dirty="0" sz="2400" spc="-710">
                <a:latin typeface="Trebuchet MS"/>
                <a:cs typeface="Trebuchet MS"/>
              </a:rPr>
              <a:t> </a:t>
            </a:r>
            <a:r>
              <a:rPr dirty="0" sz="2400" spc="-35">
                <a:latin typeface="Trebuchet MS"/>
                <a:cs typeface="Trebuchet MS"/>
              </a:rPr>
              <a:t>döden.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240">
                <a:latin typeface="Trebuchet MS"/>
                <a:cs typeface="Trebuchet MS"/>
              </a:rPr>
              <a:t>...</a:t>
            </a:r>
            <a:endParaRPr sz="2400">
              <a:latin typeface="Trebuchet MS"/>
              <a:cs typeface="Trebuchet MS"/>
            </a:endParaRPr>
          </a:p>
          <a:p>
            <a:pPr marL="12700" marR="417195">
              <a:lnSpc>
                <a:spcPts val="2400"/>
              </a:lnSpc>
              <a:spcBef>
                <a:spcPts val="2400"/>
              </a:spcBef>
            </a:pPr>
            <a:r>
              <a:rPr dirty="0" sz="2400" spc="90">
                <a:latin typeface="Trebuchet MS"/>
                <a:cs typeface="Trebuchet MS"/>
              </a:rPr>
              <a:t>Med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25">
                <a:latin typeface="Trebuchet MS"/>
                <a:cs typeface="Trebuchet MS"/>
              </a:rPr>
              <a:t>själen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90">
                <a:latin typeface="Trebuchet MS"/>
                <a:cs typeface="Trebuchet MS"/>
              </a:rPr>
              <a:t>är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70">
                <a:latin typeface="Trebuchet MS"/>
                <a:cs typeface="Trebuchet MS"/>
              </a:rPr>
              <a:t>det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0">
                <a:latin typeface="Trebuchet MS"/>
                <a:cs typeface="Trebuchet MS"/>
              </a:rPr>
              <a:t>annorlunda.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Själen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utgör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55">
                <a:latin typeface="Trebuchet MS"/>
                <a:cs typeface="Trebuchet MS"/>
              </a:rPr>
              <a:t>inte </a:t>
            </a:r>
            <a:r>
              <a:rPr dirty="0" sz="2400" spc="-71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0">
                <a:latin typeface="Trebuchet MS"/>
                <a:cs typeface="Trebuchet MS"/>
              </a:rPr>
              <a:t>kombination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av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beståndsdelar.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5">
                <a:latin typeface="Trebuchet MS"/>
                <a:cs typeface="Trebuchet MS"/>
              </a:rPr>
              <a:t>Den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90">
                <a:latin typeface="Trebuchet MS"/>
                <a:cs typeface="Trebuchet MS"/>
              </a:rPr>
              <a:t>är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50">
                <a:latin typeface="Trebuchet MS"/>
                <a:cs typeface="Trebuchet MS"/>
              </a:rPr>
              <a:t>inte  </a:t>
            </a:r>
            <a:r>
              <a:rPr dirty="0" sz="2400" spc="45">
                <a:latin typeface="Trebuchet MS"/>
                <a:cs typeface="Trebuchet MS"/>
              </a:rPr>
              <a:t>sammansatt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av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65">
                <a:latin typeface="Trebuchet MS"/>
                <a:cs typeface="Trebuchet MS"/>
              </a:rPr>
              <a:t>mängd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25">
                <a:latin typeface="Trebuchet MS"/>
                <a:cs typeface="Trebuchet MS"/>
              </a:rPr>
              <a:t>atomer.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5">
                <a:latin typeface="Trebuchet MS"/>
                <a:cs typeface="Trebuchet MS"/>
              </a:rPr>
              <a:t>Den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90">
                <a:latin typeface="Trebuchet MS"/>
                <a:cs typeface="Trebuchet MS"/>
              </a:rPr>
              <a:t>är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av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en  </a:t>
            </a:r>
            <a:r>
              <a:rPr dirty="0" sz="2400" spc="5">
                <a:latin typeface="Trebuchet MS"/>
                <a:cs typeface="Trebuchet MS"/>
              </a:rPr>
              <a:t>odelbar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5">
                <a:latin typeface="Trebuchet MS"/>
                <a:cs typeface="Trebuchet MS"/>
              </a:rPr>
              <a:t>substans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och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65">
                <a:latin typeface="Trebuchet MS"/>
                <a:cs typeface="Trebuchet MS"/>
              </a:rPr>
              <a:t>därför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65">
                <a:latin typeface="Trebuchet MS"/>
                <a:cs typeface="Trebuchet MS"/>
              </a:rPr>
              <a:t>evig.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5">
                <a:latin typeface="Trebuchet MS"/>
                <a:cs typeface="Trebuchet MS"/>
              </a:rPr>
              <a:t>Den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befinner</a:t>
            </a:r>
            <a:endParaRPr sz="2400">
              <a:latin typeface="Trebuchet MS"/>
              <a:cs typeface="Trebuchet MS"/>
            </a:endParaRPr>
          </a:p>
          <a:p>
            <a:pPr marL="12700" marR="5080">
              <a:lnSpc>
                <a:spcPts val="2400"/>
              </a:lnSpc>
            </a:pPr>
            <a:r>
              <a:rPr dirty="0" sz="2400" spc="55">
                <a:latin typeface="Trebuchet MS"/>
                <a:cs typeface="Trebuchet MS"/>
              </a:rPr>
              <a:t>sig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65">
                <a:latin typeface="Trebuchet MS"/>
                <a:cs typeface="Trebuchet MS"/>
              </a:rPr>
              <a:t>helt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30">
                <a:latin typeface="Trebuchet MS"/>
                <a:cs typeface="Trebuchet MS"/>
              </a:rPr>
              <a:t>utanför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den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80">
                <a:latin typeface="Trebuchet MS"/>
                <a:cs typeface="Trebuchet MS"/>
              </a:rPr>
              <a:t>fysiska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45">
                <a:latin typeface="Trebuchet MS"/>
                <a:cs typeface="Trebuchet MS"/>
              </a:rPr>
              <a:t>skapelsens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30">
                <a:latin typeface="Trebuchet MS"/>
                <a:cs typeface="Trebuchet MS"/>
              </a:rPr>
              <a:t>inflytande. </a:t>
            </a:r>
            <a:r>
              <a:rPr dirty="0" sz="2400" spc="-710">
                <a:latin typeface="Trebuchet MS"/>
                <a:cs typeface="Trebuchet MS"/>
              </a:rPr>
              <a:t> </a:t>
            </a:r>
            <a:r>
              <a:rPr dirty="0" sz="2400" spc="15">
                <a:latin typeface="Trebuchet MS"/>
                <a:cs typeface="Trebuchet MS"/>
              </a:rPr>
              <a:t>Den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90">
                <a:latin typeface="Trebuchet MS"/>
                <a:cs typeface="Trebuchet MS"/>
              </a:rPr>
              <a:t>är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75">
                <a:latin typeface="Trebuchet MS"/>
                <a:cs typeface="Trebuchet MS"/>
              </a:rPr>
              <a:t>odödlig.”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07299" y="1961642"/>
            <a:ext cx="1969021" cy="196902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09965" y="4874319"/>
            <a:ext cx="1062475" cy="6324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755999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66607" y="1326324"/>
            <a:ext cx="6360160" cy="359156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 marR="118110">
              <a:lnSpc>
                <a:spcPts val="2400"/>
              </a:lnSpc>
              <a:spcBef>
                <a:spcPts val="580"/>
              </a:spcBef>
            </a:pPr>
            <a:r>
              <a:rPr dirty="0" sz="2400" spc="-125">
                <a:latin typeface="Trebuchet MS"/>
                <a:cs typeface="Trebuchet MS"/>
              </a:rPr>
              <a:t>”Du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70">
                <a:latin typeface="Trebuchet MS"/>
                <a:cs typeface="Trebuchet MS"/>
              </a:rPr>
              <a:t>har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5">
                <a:latin typeface="Trebuchet MS"/>
                <a:cs typeface="Trebuchet MS"/>
              </a:rPr>
              <a:t>frågat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20">
                <a:latin typeface="Trebuchet MS"/>
                <a:cs typeface="Trebuchet MS"/>
              </a:rPr>
              <a:t>Mig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60">
                <a:latin typeface="Trebuchet MS"/>
                <a:cs typeface="Trebuchet MS"/>
              </a:rPr>
              <a:t>om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65">
                <a:latin typeface="Trebuchet MS"/>
                <a:cs typeface="Trebuchet MS"/>
              </a:rPr>
              <a:t>människan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240">
                <a:latin typeface="Trebuchet MS"/>
                <a:cs typeface="Trebuchet MS"/>
              </a:rPr>
              <a:t>.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240">
                <a:latin typeface="Trebuchet MS"/>
                <a:cs typeface="Trebuchet MS"/>
              </a:rPr>
              <a:t>.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240">
                <a:latin typeface="Trebuchet MS"/>
                <a:cs typeface="Trebuchet MS"/>
              </a:rPr>
              <a:t>.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30">
                <a:latin typeface="Trebuchet MS"/>
                <a:cs typeface="Trebuchet MS"/>
              </a:rPr>
              <a:t>efter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50">
                <a:latin typeface="Trebuchet MS"/>
                <a:cs typeface="Trebuchet MS"/>
              </a:rPr>
              <a:t>sin </a:t>
            </a:r>
            <a:r>
              <a:rPr dirty="0" sz="2400" spc="-710">
                <a:latin typeface="Trebuchet MS"/>
                <a:cs typeface="Trebuchet MS"/>
              </a:rPr>
              <a:t> </a:t>
            </a:r>
            <a:r>
              <a:rPr dirty="0" sz="2400" spc="80">
                <a:latin typeface="Trebuchet MS"/>
                <a:cs typeface="Trebuchet MS"/>
              </a:rPr>
              <a:t>fysiska </a:t>
            </a:r>
            <a:r>
              <a:rPr dirty="0" sz="2400" spc="20">
                <a:latin typeface="Trebuchet MS"/>
                <a:cs typeface="Trebuchet MS"/>
              </a:rPr>
              <a:t>död </a:t>
            </a:r>
            <a:r>
              <a:rPr dirty="0" sz="2400" spc="60">
                <a:latin typeface="Trebuchet MS"/>
                <a:cs typeface="Trebuchet MS"/>
              </a:rPr>
              <a:t>kommer </a:t>
            </a:r>
            <a:r>
              <a:rPr dirty="0" sz="2400" spc="-75">
                <a:latin typeface="Trebuchet MS"/>
                <a:cs typeface="Trebuchet MS"/>
              </a:rPr>
              <a:t>att </a:t>
            </a:r>
            <a:r>
              <a:rPr dirty="0" sz="2400" spc="-25">
                <a:latin typeface="Trebuchet MS"/>
                <a:cs typeface="Trebuchet MS"/>
              </a:rPr>
              <a:t>bibehålla </a:t>
            </a:r>
            <a:r>
              <a:rPr dirty="0" sz="2400" spc="90">
                <a:latin typeface="Trebuchet MS"/>
                <a:cs typeface="Trebuchet MS"/>
              </a:rPr>
              <a:t>samma </a:t>
            </a:r>
            <a:r>
              <a:rPr dirty="0" sz="2400" spc="95">
                <a:latin typeface="Trebuchet MS"/>
                <a:cs typeface="Trebuchet MS"/>
              </a:rPr>
              <a:t> </a:t>
            </a:r>
            <a:r>
              <a:rPr dirty="0" sz="2400" spc="-50">
                <a:latin typeface="Trebuchet MS"/>
                <a:cs typeface="Trebuchet MS"/>
              </a:rPr>
              <a:t>individualitet,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15">
                <a:latin typeface="Trebuchet MS"/>
                <a:cs typeface="Trebuchet MS"/>
              </a:rPr>
              <a:t>personlighet,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40">
                <a:latin typeface="Trebuchet MS"/>
                <a:cs typeface="Trebuchet MS"/>
              </a:rPr>
              <a:t>medvetenhet</a:t>
            </a:r>
            <a:endParaRPr sz="2400">
              <a:latin typeface="Trebuchet MS"/>
              <a:cs typeface="Trebuchet MS"/>
            </a:endParaRPr>
          </a:p>
          <a:p>
            <a:pPr marL="12700" marR="1718310">
              <a:lnSpc>
                <a:spcPts val="2400"/>
              </a:lnSpc>
            </a:pPr>
            <a:r>
              <a:rPr dirty="0" sz="2400" spc="25">
                <a:latin typeface="Trebuchet MS"/>
                <a:cs typeface="Trebuchet MS"/>
              </a:rPr>
              <a:t>och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0">
                <a:latin typeface="Trebuchet MS"/>
                <a:cs typeface="Trebuchet MS"/>
              </a:rPr>
              <a:t>förstånd,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90">
                <a:latin typeface="Trebuchet MS"/>
                <a:cs typeface="Trebuchet MS"/>
              </a:rPr>
              <a:t>som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0">
                <a:latin typeface="Trebuchet MS"/>
                <a:cs typeface="Trebuchet MS"/>
              </a:rPr>
              <a:t>kännetecknade </a:t>
            </a:r>
            <a:r>
              <a:rPr dirty="0" sz="2400" spc="-705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hennes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45">
                <a:latin typeface="Trebuchet MS"/>
                <a:cs typeface="Trebuchet MS"/>
              </a:rPr>
              <a:t>liv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65">
                <a:latin typeface="Trebuchet MS"/>
                <a:cs typeface="Trebuchet MS"/>
              </a:rPr>
              <a:t>i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denna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värld.</a:t>
            </a:r>
            <a:endParaRPr sz="2400">
              <a:latin typeface="Trebuchet MS"/>
              <a:cs typeface="Trebuchet MS"/>
            </a:endParaRPr>
          </a:p>
          <a:p>
            <a:pPr marL="12700" marR="5080">
              <a:lnSpc>
                <a:spcPts val="2400"/>
              </a:lnSpc>
              <a:spcBef>
                <a:spcPts val="1200"/>
              </a:spcBef>
            </a:pPr>
            <a:r>
              <a:rPr dirty="0" sz="2400" spc="20">
                <a:latin typeface="Trebuchet MS"/>
                <a:cs typeface="Trebuchet MS"/>
              </a:rPr>
              <a:t>Om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60">
                <a:latin typeface="Trebuchet MS"/>
                <a:cs typeface="Trebuchet MS"/>
              </a:rPr>
              <a:t>detta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5">
                <a:latin typeface="Trebuchet MS"/>
                <a:cs typeface="Trebuchet MS"/>
              </a:rPr>
              <a:t>vore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70">
                <a:latin typeface="Trebuchet MS"/>
                <a:cs typeface="Trebuchet MS"/>
              </a:rPr>
              <a:t>fallet,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70">
                <a:latin typeface="Trebuchet MS"/>
                <a:cs typeface="Trebuchet MS"/>
              </a:rPr>
              <a:t>hur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60">
                <a:latin typeface="Trebuchet MS"/>
                <a:cs typeface="Trebuchet MS"/>
              </a:rPr>
              <a:t>kommer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70">
                <a:latin typeface="Trebuchet MS"/>
                <a:cs typeface="Trebuchet MS"/>
              </a:rPr>
              <a:t>det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5">
                <a:latin typeface="Trebuchet MS"/>
                <a:cs typeface="Trebuchet MS"/>
              </a:rPr>
              <a:t>sig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40">
                <a:latin typeface="Trebuchet MS"/>
                <a:cs typeface="Trebuchet MS"/>
              </a:rPr>
              <a:t>då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240">
                <a:latin typeface="Trebuchet MS"/>
                <a:cs typeface="Trebuchet MS"/>
              </a:rPr>
              <a:t>.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240">
                <a:latin typeface="Trebuchet MS"/>
                <a:cs typeface="Trebuchet MS"/>
              </a:rPr>
              <a:t>.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210">
                <a:latin typeface="Trebuchet MS"/>
                <a:cs typeface="Trebuchet MS"/>
              </a:rPr>
              <a:t>.  </a:t>
            </a:r>
            <a:r>
              <a:rPr dirty="0" sz="2400" spc="-75">
                <a:latin typeface="Trebuchet MS"/>
                <a:cs typeface="Trebuchet MS"/>
              </a:rPr>
              <a:t>att </a:t>
            </a:r>
            <a:r>
              <a:rPr dirty="0" sz="2400" spc="30">
                <a:latin typeface="Trebuchet MS"/>
                <a:cs typeface="Trebuchet MS"/>
              </a:rPr>
              <a:t>medan </a:t>
            </a:r>
            <a:r>
              <a:rPr dirty="0" sz="2400" spc="40">
                <a:latin typeface="Trebuchet MS"/>
                <a:cs typeface="Trebuchet MS"/>
              </a:rPr>
              <a:t>svimning </a:t>
            </a:r>
            <a:r>
              <a:rPr dirty="0" sz="2400" spc="25">
                <a:latin typeface="Trebuchet MS"/>
                <a:cs typeface="Trebuchet MS"/>
              </a:rPr>
              <a:t>och </a:t>
            </a:r>
            <a:r>
              <a:rPr dirty="0" sz="2400" spc="5">
                <a:latin typeface="Trebuchet MS"/>
                <a:cs typeface="Trebuchet MS"/>
              </a:rPr>
              <a:t>allvarlig </a:t>
            </a:r>
            <a:r>
              <a:rPr dirty="0" sz="2400" spc="25">
                <a:latin typeface="Trebuchet MS"/>
                <a:cs typeface="Trebuchet MS"/>
              </a:rPr>
              <a:t>sjukdom </a:t>
            </a:r>
            <a:r>
              <a:rPr dirty="0" sz="2400" spc="3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berövar </a:t>
            </a:r>
            <a:r>
              <a:rPr dirty="0" sz="2400">
                <a:latin typeface="Trebuchet MS"/>
                <a:cs typeface="Trebuchet MS"/>
              </a:rPr>
              <a:t>henne </a:t>
            </a:r>
            <a:r>
              <a:rPr dirty="0" sz="2400" spc="10">
                <a:latin typeface="Trebuchet MS"/>
                <a:cs typeface="Trebuchet MS"/>
              </a:rPr>
              <a:t>förståndet </a:t>
            </a:r>
            <a:r>
              <a:rPr dirty="0" sz="2400" spc="25">
                <a:latin typeface="Trebuchet MS"/>
                <a:cs typeface="Trebuchet MS"/>
              </a:rPr>
              <a:t>och </a:t>
            </a:r>
            <a:r>
              <a:rPr dirty="0" sz="2400" spc="-45">
                <a:latin typeface="Trebuchet MS"/>
                <a:cs typeface="Trebuchet MS"/>
              </a:rPr>
              <a:t>medvetandet, </a:t>
            </a:r>
            <a:r>
              <a:rPr dirty="0" sz="2400" spc="-4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hennes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40">
                <a:latin typeface="Trebuchet MS"/>
                <a:cs typeface="Trebuchet MS"/>
              </a:rPr>
              <a:t>död,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vilken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5">
                <a:latin typeface="Trebuchet MS"/>
                <a:cs typeface="Trebuchet MS"/>
              </a:rPr>
              <a:t>måste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0">
                <a:latin typeface="Trebuchet MS"/>
                <a:cs typeface="Trebuchet MS"/>
              </a:rPr>
              <a:t>innebära</a:t>
            </a:r>
            <a:endParaRPr sz="2400">
              <a:latin typeface="Trebuchet MS"/>
              <a:cs typeface="Trebuchet MS"/>
            </a:endParaRPr>
          </a:p>
          <a:p>
            <a:pPr marL="12700" marR="1929130">
              <a:lnSpc>
                <a:spcPts val="2400"/>
              </a:lnSpc>
            </a:pPr>
            <a:r>
              <a:rPr dirty="0" sz="2400" spc="25">
                <a:latin typeface="Trebuchet MS"/>
                <a:cs typeface="Trebuchet MS"/>
              </a:rPr>
              <a:t>hennes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70">
                <a:latin typeface="Trebuchet MS"/>
                <a:cs typeface="Trebuchet MS"/>
              </a:rPr>
              <a:t>kropps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0">
                <a:latin typeface="Trebuchet MS"/>
                <a:cs typeface="Trebuchet MS"/>
              </a:rPr>
              <a:t>nedbrytning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0">
                <a:latin typeface="Trebuchet MS"/>
                <a:cs typeface="Trebuchet MS"/>
              </a:rPr>
              <a:t>och  </a:t>
            </a:r>
            <a:r>
              <a:rPr dirty="0" sz="2400" spc="60">
                <a:latin typeface="Trebuchet MS"/>
                <a:cs typeface="Trebuchet MS"/>
              </a:rPr>
              <a:t>dess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beståndsdelars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0">
                <a:latin typeface="Trebuchet MS"/>
                <a:cs typeface="Trebuchet MS"/>
              </a:rPr>
              <a:t>upplösning,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66607" y="4831524"/>
            <a:ext cx="46774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90">
                <a:latin typeface="Trebuchet MS"/>
                <a:cs typeface="Trebuchet MS"/>
              </a:rPr>
              <a:t>är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85">
                <a:latin typeface="Trebuchet MS"/>
                <a:cs typeface="Trebuchet MS"/>
              </a:rPr>
              <a:t>ur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0">
                <a:latin typeface="Trebuchet MS"/>
                <a:cs typeface="Trebuchet MS"/>
              </a:rPr>
              <a:t>stånd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75">
                <a:latin typeface="Trebuchet MS"/>
                <a:cs typeface="Trebuchet MS"/>
              </a:rPr>
              <a:t>att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0">
                <a:latin typeface="Trebuchet MS"/>
                <a:cs typeface="Trebuchet MS"/>
              </a:rPr>
              <a:t>förstöra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0">
                <a:latin typeface="Trebuchet MS"/>
                <a:cs typeface="Trebuchet MS"/>
              </a:rPr>
              <a:t>förståndet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66607" y="5044884"/>
            <a:ext cx="3836670" cy="939800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dirty="0" sz="2400" spc="25">
                <a:latin typeface="Trebuchet MS"/>
                <a:cs typeface="Trebuchet MS"/>
              </a:rPr>
              <a:t>och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0">
                <a:latin typeface="Trebuchet MS"/>
                <a:cs typeface="Trebuchet MS"/>
              </a:rPr>
              <a:t>utsläcka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35">
                <a:latin typeface="Trebuchet MS"/>
                <a:cs typeface="Trebuchet MS"/>
              </a:rPr>
              <a:t>medvetandet?”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2400" spc="285">
                <a:latin typeface="Trebuchet MS"/>
                <a:cs typeface="Trebuchet MS"/>
              </a:rPr>
              <a:t>–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65">
                <a:latin typeface="Trebuchet MS"/>
                <a:cs typeface="Trebuchet MS"/>
              </a:rPr>
              <a:t>Bahá’u’lláh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24462" y="187267"/>
            <a:ext cx="8156067" cy="64926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8779" y="4465789"/>
            <a:ext cx="2545713" cy="17283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755999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83385" y="167036"/>
            <a:ext cx="9024175" cy="6382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930349" y="1118514"/>
            <a:ext cx="5007610" cy="542036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 marR="97155">
              <a:lnSpc>
                <a:spcPts val="2400"/>
              </a:lnSpc>
              <a:spcBef>
                <a:spcPts val="580"/>
              </a:spcBef>
            </a:pPr>
            <a:r>
              <a:rPr dirty="0" sz="2400" spc="-125">
                <a:latin typeface="Trebuchet MS"/>
                <a:cs typeface="Trebuchet MS"/>
              </a:rPr>
              <a:t>”Du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5">
                <a:latin typeface="Trebuchet MS"/>
                <a:cs typeface="Trebuchet MS"/>
              </a:rPr>
              <a:t>skall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45">
                <a:latin typeface="Trebuchet MS"/>
                <a:cs typeface="Trebuchet MS"/>
              </a:rPr>
              <a:t>veta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75">
                <a:latin typeface="Trebuchet MS"/>
                <a:cs typeface="Trebuchet MS"/>
              </a:rPr>
              <a:t>att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75">
                <a:latin typeface="Trebuchet MS"/>
                <a:cs typeface="Trebuchet MS"/>
              </a:rPr>
              <a:t>människans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30">
                <a:latin typeface="Trebuchet MS"/>
                <a:cs typeface="Trebuchet MS"/>
              </a:rPr>
              <a:t>själ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75">
                <a:latin typeface="Trebuchet MS"/>
                <a:cs typeface="Trebuchet MS"/>
              </a:rPr>
              <a:t>är  </a:t>
            </a:r>
            <a:r>
              <a:rPr dirty="0" sz="2400" spc="-15">
                <a:latin typeface="Trebuchet MS"/>
                <a:cs typeface="Trebuchet MS"/>
              </a:rPr>
              <a:t>upphöjd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5">
                <a:latin typeface="Trebuchet MS"/>
                <a:cs typeface="Trebuchet MS"/>
              </a:rPr>
              <a:t>över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och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oberoende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av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alla  </a:t>
            </a:r>
            <a:r>
              <a:rPr dirty="0" sz="2400" spc="50">
                <a:latin typeface="Trebuchet MS"/>
                <a:cs typeface="Trebuchet MS"/>
              </a:rPr>
              <a:t>kroppens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35">
                <a:latin typeface="Trebuchet MS"/>
                <a:cs typeface="Trebuchet MS"/>
              </a:rPr>
              <a:t>eller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0">
                <a:latin typeface="Trebuchet MS"/>
                <a:cs typeface="Trebuchet MS"/>
              </a:rPr>
              <a:t>sinnets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55">
                <a:latin typeface="Trebuchet MS"/>
                <a:cs typeface="Trebuchet MS"/>
              </a:rPr>
              <a:t>lyten.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95">
                <a:latin typeface="Trebuchet MS"/>
                <a:cs typeface="Trebuchet MS"/>
              </a:rPr>
              <a:t>Att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en  </a:t>
            </a:r>
            <a:r>
              <a:rPr dirty="0" sz="2400" spc="10">
                <a:latin typeface="Trebuchet MS"/>
                <a:cs typeface="Trebuchet MS"/>
              </a:rPr>
              <a:t>sjuk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0">
                <a:latin typeface="Trebuchet MS"/>
                <a:cs typeface="Trebuchet MS"/>
              </a:rPr>
              <a:t>person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0">
                <a:latin typeface="Trebuchet MS"/>
                <a:cs typeface="Trebuchet MS"/>
              </a:rPr>
              <a:t>visar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">
                <a:latin typeface="Trebuchet MS"/>
                <a:cs typeface="Trebuchet MS"/>
              </a:rPr>
              <a:t>svaghetstecken  </a:t>
            </a:r>
            <a:r>
              <a:rPr dirty="0" sz="2400" spc="30">
                <a:latin typeface="Trebuchet MS"/>
                <a:cs typeface="Trebuchet MS"/>
              </a:rPr>
              <a:t>beror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5">
                <a:latin typeface="Trebuchet MS"/>
                <a:cs typeface="Trebuchet MS"/>
              </a:rPr>
              <a:t>på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35">
                <a:latin typeface="Trebuchet MS"/>
                <a:cs typeface="Trebuchet MS"/>
              </a:rPr>
              <a:t>de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5">
                <a:latin typeface="Trebuchet MS"/>
                <a:cs typeface="Trebuchet MS"/>
              </a:rPr>
              <a:t>hinder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90">
                <a:latin typeface="Trebuchet MS"/>
                <a:cs typeface="Trebuchet MS"/>
              </a:rPr>
              <a:t>som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5">
                <a:latin typeface="Trebuchet MS"/>
                <a:cs typeface="Trebuchet MS"/>
              </a:rPr>
              <a:t>träder  </a:t>
            </a:r>
            <a:r>
              <a:rPr dirty="0" sz="2400" spc="-10">
                <a:latin typeface="Trebuchet MS"/>
                <a:cs typeface="Trebuchet MS"/>
              </a:rPr>
              <a:t>emellan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75">
                <a:latin typeface="Trebuchet MS"/>
                <a:cs typeface="Trebuchet MS"/>
              </a:rPr>
              <a:t>hans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30">
                <a:latin typeface="Trebuchet MS"/>
                <a:cs typeface="Trebuchet MS"/>
              </a:rPr>
              <a:t>själ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och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75">
                <a:latin typeface="Trebuchet MS"/>
                <a:cs typeface="Trebuchet MS"/>
              </a:rPr>
              <a:t>hans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">
                <a:latin typeface="Trebuchet MS"/>
                <a:cs typeface="Trebuchet MS"/>
              </a:rPr>
              <a:t>kropp,  </a:t>
            </a:r>
            <a:r>
              <a:rPr dirty="0" sz="2400" spc="-5">
                <a:latin typeface="Trebuchet MS"/>
                <a:cs typeface="Trebuchet MS"/>
              </a:rPr>
              <a:t>ty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25">
                <a:latin typeface="Trebuchet MS"/>
                <a:cs typeface="Trebuchet MS"/>
              </a:rPr>
              <a:t>själen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25">
                <a:latin typeface="Trebuchet MS"/>
                <a:cs typeface="Trebuchet MS"/>
              </a:rPr>
              <a:t>själv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">
                <a:latin typeface="Trebuchet MS"/>
                <a:cs typeface="Trebuchet MS"/>
              </a:rPr>
              <a:t>förbliver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0">
                <a:latin typeface="Trebuchet MS"/>
                <a:cs typeface="Trebuchet MS"/>
              </a:rPr>
              <a:t>opåverkad  </a:t>
            </a:r>
            <a:r>
              <a:rPr dirty="0" sz="2400" spc="25">
                <a:latin typeface="Trebuchet MS"/>
                <a:cs typeface="Trebuchet MS"/>
              </a:rPr>
              <a:t>av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35">
                <a:latin typeface="Trebuchet MS"/>
                <a:cs typeface="Trebuchet MS"/>
              </a:rPr>
              <a:t>varje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40">
                <a:latin typeface="Trebuchet MS"/>
                <a:cs typeface="Trebuchet MS"/>
              </a:rPr>
              <a:t>kroppslig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opasslighet.</a:t>
            </a:r>
            <a:endParaRPr sz="2400">
              <a:latin typeface="Trebuchet MS"/>
              <a:cs typeface="Trebuchet MS"/>
            </a:endParaRPr>
          </a:p>
          <a:p>
            <a:pPr marL="12700" marR="5080">
              <a:lnSpc>
                <a:spcPts val="2400"/>
              </a:lnSpc>
              <a:spcBef>
                <a:spcPts val="1200"/>
              </a:spcBef>
              <a:tabLst>
                <a:tab pos="1833880" algn="l"/>
              </a:tabLst>
            </a:pPr>
            <a:r>
              <a:rPr dirty="0" sz="2400">
                <a:latin typeface="Trebuchet MS"/>
                <a:cs typeface="Trebuchet MS"/>
              </a:rPr>
              <a:t>Betrakta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5">
                <a:latin typeface="Trebuchet MS"/>
                <a:cs typeface="Trebuchet MS"/>
              </a:rPr>
              <a:t>lampans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75">
                <a:latin typeface="Trebuchet MS"/>
                <a:cs typeface="Trebuchet MS"/>
              </a:rPr>
              <a:t>ljus.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">
                <a:latin typeface="Trebuchet MS"/>
                <a:cs typeface="Trebuchet MS"/>
              </a:rPr>
              <a:t>Trots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75">
                <a:latin typeface="Trebuchet MS"/>
                <a:cs typeface="Trebuchet MS"/>
              </a:rPr>
              <a:t>att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105">
                <a:latin typeface="Trebuchet MS"/>
                <a:cs typeface="Trebuchet MS"/>
              </a:rPr>
              <a:t>ett  </a:t>
            </a:r>
            <a:r>
              <a:rPr dirty="0" sz="2400" spc="-25">
                <a:latin typeface="Trebuchet MS"/>
                <a:cs typeface="Trebuchet MS"/>
              </a:rPr>
              <a:t>yttre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0">
                <a:latin typeface="Trebuchet MS"/>
                <a:cs typeface="Trebuchet MS"/>
              </a:rPr>
              <a:t>föremål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75">
                <a:latin typeface="Trebuchet MS"/>
                <a:cs typeface="Trebuchet MS"/>
              </a:rPr>
              <a:t>kan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avbryta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0">
                <a:latin typeface="Trebuchet MS"/>
                <a:cs typeface="Trebuchet MS"/>
              </a:rPr>
              <a:t>dess  </a:t>
            </a:r>
            <a:r>
              <a:rPr dirty="0" sz="2400" spc="5">
                <a:latin typeface="Trebuchet MS"/>
                <a:cs typeface="Trebuchet MS"/>
              </a:rPr>
              <a:t>strålning,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fortsätter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själva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60">
                <a:latin typeface="Trebuchet MS"/>
                <a:cs typeface="Trebuchet MS"/>
              </a:rPr>
              <a:t>ljuset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65">
                <a:latin typeface="Trebuchet MS"/>
                <a:cs typeface="Trebuchet MS"/>
              </a:rPr>
              <a:t>att  </a:t>
            </a:r>
            <a:r>
              <a:rPr dirty="0" sz="2400" spc="70">
                <a:latin typeface="Trebuchet MS"/>
                <a:cs typeface="Trebuchet MS"/>
              </a:rPr>
              <a:t>lysa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0">
                <a:latin typeface="Trebuchet MS"/>
                <a:cs typeface="Trebuchet MS"/>
              </a:rPr>
              <a:t>med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5">
                <a:latin typeface="Trebuchet MS"/>
                <a:cs typeface="Trebuchet MS"/>
              </a:rPr>
              <a:t>oförminskad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styrka.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0">
                <a:latin typeface="Trebuchet MS"/>
                <a:cs typeface="Trebuchet MS"/>
              </a:rPr>
              <a:t>På  </a:t>
            </a:r>
            <a:r>
              <a:rPr dirty="0" sz="2400" spc="90">
                <a:latin typeface="Trebuchet MS"/>
                <a:cs typeface="Trebuchet MS"/>
              </a:rPr>
              <a:t>samma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sätt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90">
                <a:latin typeface="Trebuchet MS"/>
                <a:cs typeface="Trebuchet MS"/>
              </a:rPr>
              <a:t>är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35">
                <a:latin typeface="Trebuchet MS"/>
                <a:cs typeface="Trebuchet MS"/>
              </a:rPr>
              <a:t>varje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sjukdom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70">
                <a:latin typeface="Trebuchet MS"/>
                <a:cs typeface="Trebuchet MS"/>
              </a:rPr>
              <a:t>som  </a:t>
            </a:r>
            <a:r>
              <a:rPr dirty="0" sz="2400" spc="45">
                <a:latin typeface="Trebuchet MS"/>
                <a:cs typeface="Trebuchet MS"/>
              </a:rPr>
              <a:t>hemsöker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75">
                <a:latin typeface="Trebuchet MS"/>
                <a:cs typeface="Trebuchet MS"/>
              </a:rPr>
              <a:t>människans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5">
                <a:latin typeface="Trebuchet MS"/>
                <a:cs typeface="Trebuchet MS"/>
              </a:rPr>
              <a:t>kropp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en  </a:t>
            </a:r>
            <a:r>
              <a:rPr dirty="0" sz="2400" spc="15">
                <a:latin typeface="Trebuchet MS"/>
                <a:cs typeface="Trebuchet MS"/>
              </a:rPr>
              <a:t>svårighet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90">
                <a:latin typeface="Trebuchet MS"/>
                <a:cs typeface="Trebuchet MS"/>
              </a:rPr>
              <a:t>som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50">
                <a:latin typeface="Trebuchet MS"/>
                <a:cs typeface="Trebuchet MS"/>
              </a:rPr>
              <a:t>hindrar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25">
                <a:latin typeface="Trebuchet MS"/>
                <a:cs typeface="Trebuchet MS"/>
              </a:rPr>
              <a:t>själen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70">
                <a:latin typeface="Trebuchet MS"/>
                <a:cs typeface="Trebuchet MS"/>
              </a:rPr>
              <a:t>från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75">
                <a:latin typeface="Trebuchet MS"/>
                <a:cs typeface="Trebuchet MS"/>
              </a:rPr>
              <a:t>att </a:t>
            </a:r>
            <a:r>
              <a:rPr dirty="0" sz="2400" spc="-70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ge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0">
                <a:latin typeface="Trebuchet MS"/>
                <a:cs typeface="Trebuchet MS"/>
              </a:rPr>
              <a:t>uttryck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60">
                <a:latin typeface="Trebuchet MS"/>
                <a:cs typeface="Trebuchet MS"/>
              </a:rPr>
              <a:t>för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0">
                <a:latin typeface="Trebuchet MS"/>
                <a:cs typeface="Trebuchet MS"/>
              </a:rPr>
              <a:t>sin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15">
                <a:latin typeface="Trebuchet MS"/>
                <a:cs typeface="Trebuchet MS"/>
              </a:rPr>
              <a:t>inneboende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0">
                <a:latin typeface="Trebuchet MS"/>
                <a:cs typeface="Trebuchet MS"/>
              </a:rPr>
              <a:t>kraft  </a:t>
            </a:r>
            <a:r>
              <a:rPr dirty="0" sz="2400" spc="25">
                <a:latin typeface="Trebuchet MS"/>
                <a:cs typeface="Trebuchet MS"/>
              </a:rPr>
              <a:t>och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40">
                <a:latin typeface="Trebuchet MS"/>
                <a:cs typeface="Trebuchet MS"/>
              </a:rPr>
              <a:t>styrka.”</a:t>
            </a:r>
            <a:r>
              <a:rPr dirty="0" sz="2400">
                <a:latin typeface="Trebuchet MS"/>
                <a:cs typeface="Trebuchet MS"/>
              </a:rPr>
              <a:t>	</a:t>
            </a:r>
            <a:r>
              <a:rPr dirty="0" sz="2400" spc="285">
                <a:latin typeface="Trebuchet MS"/>
                <a:cs typeface="Trebuchet MS"/>
              </a:rPr>
              <a:t>–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65">
                <a:latin typeface="Trebuchet MS"/>
                <a:cs typeface="Trebuchet MS"/>
              </a:rPr>
              <a:t>Bahá’u’lláh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69481" y="1816163"/>
            <a:ext cx="3860775" cy="39295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755999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1147" y="208597"/>
            <a:ext cx="8532622" cy="6382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22576" y="2112772"/>
            <a:ext cx="5265420" cy="221996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dirty="0" sz="2400" spc="45">
                <a:latin typeface="Trebuchet MS"/>
                <a:cs typeface="Trebuchet MS"/>
              </a:rPr>
              <a:t>”Människans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30">
                <a:latin typeface="Trebuchet MS"/>
                <a:cs typeface="Trebuchet MS"/>
              </a:rPr>
              <a:t>själ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5">
                <a:latin typeface="Trebuchet MS"/>
                <a:cs typeface="Trebuchet MS"/>
              </a:rPr>
              <a:t>bör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40">
                <a:latin typeface="Trebuchet MS"/>
                <a:cs typeface="Trebuchet MS"/>
              </a:rPr>
              <a:t>liknas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vid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5">
                <a:latin typeface="Trebuchet MS"/>
                <a:cs typeface="Trebuchet MS"/>
              </a:rPr>
              <a:t>solen  </a:t>
            </a:r>
            <a:r>
              <a:rPr dirty="0" sz="2400" spc="25">
                <a:latin typeface="Trebuchet MS"/>
                <a:cs typeface="Trebuchet MS"/>
              </a:rPr>
              <a:t>och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allting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5">
                <a:latin typeface="Trebuchet MS"/>
                <a:cs typeface="Trebuchet MS"/>
              </a:rPr>
              <a:t>på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jorden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5">
                <a:latin typeface="Trebuchet MS"/>
                <a:cs typeface="Trebuchet MS"/>
              </a:rPr>
              <a:t>bör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70">
                <a:latin typeface="Trebuchet MS"/>
                <a:cs typeface="Trebuchet MS"/>
              </a:rPr>
              <a:t>ses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70">
                <a:latin typeface="Trebuchet MS"/>
                <a:cs typeface="Trebuchet MS"/>
              </a:rPr>
              <a:t>som  </a:t>
            </a:r>
            <a:r>
              <a:rPr dirty="0" sz="2400" spc="40">
                <a:latin typeface="Trebuchet MS"/>
                <a:cs typeface="Trebuchet MS"/>
              </a:rPr>
              <a:t>solens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">
                <a:latin typeface="Trebuchet MS"/>
                <a:cs typeface="Trebuchet MS"/>
              </a:rPr>
              <a:t>kropp.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14">
                <a:latin typeface="Trebuchet MS"/>
                <a:cs typeface="Trebuchet MS"/>
              </a:rPr>
              <a:t>Så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0">
                <a:latin typeface="Trebuchet MS"/>
                <a:cs typeface="Trebuchet MS"/>
              </a:rPr>
              <a:t>länge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90">
                <a:latin typeface="Trebuchet MS"/>
                <a:cs typeface="Trebuchet MS"/>
              </a:rPr>
              <a:t>som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30">
                <a:latin typeface="Trebuchet MS"/>
                <a:cs typeface="Trebuchet MS"/>
              </a:rPr>
              <a:t>inget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yttre  </a:t>
            </a:r>
            <a:r>
              <a:rPr dirty="0" sz="2400" spc="15">
                <a:latin typeface="Trebuchet MS"/>
                <a:cs typeface="Trebuchet MS"/>
              </a:rPr>
              <a:t>hinder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60">
                <a:latin typeface="Trebuchet MS"/>
                <a:cs typeface="Trebuchet MS"/>
              </a:rPr>
              <a:t>kommer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emellan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50">
                <a:latin typeface="Trebuchet MS"/>
                <a:cs typeface="Trebuchet MS"/>
              </a:rPr>
              <a:t>dem,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0">
                <a:latin typeface="Trebuchet MS"/>
                <a:cs typeface="Trebuchet MS"/>
              </a:rPr>
              <a:t>kommer  </a:t>
            </a:r>
            <a:r>
              <a:rPr dirty="0" sz="2400" spc="35">
                <a:latin typeface="Trebuchet MS"/>
                <a:cs typeface="Trebuchet MS"/>
              </a:rPr>
              <a:t>kroppen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65">
                <a:latin typeface="Trebuchet MS"/>
                <a:cs typeface="Trebuchet MS"/>
              </a:rPr>
              <a:t>i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0">
                <a:latin typeface="Trebuchet MS"/>
                <a:cs typeface="Trebuchet MS"/>
              </a:rPr>
              <a:t>sin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50">
                <a:latin typeface="Trebuchet MS"/>
                <a:cs typeface="Trebuchet MS"/>
              </a:rPr>
              <a:t>helhet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75">
                <a:latin typeface="Trebuchet MS"/>
                <a:cs typeface="Trebuchet MS"/>
              </a:rPr>
              <a:t>att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">
                <a:latin typeface="Trebuchet MS"/>
                <a:cs typeface="Trebuchet MS"/>
              </a:rPr>
              <a:t>fortsätta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65">
                <a:latin typeface="Trebuchet MS"/>
                <a:cs typeface="Trebuchet MS"/>
              </a:rPr>
              <a:t>att  </a:t>
            </a:r>
            <a:r>
              <a:rPr dirty="0" sz="2400" spc="10">
                <a:latin typeface="Trebuchet MS"/>
                <a:cs typeface="Trebuchet MS"/>
              </a:rPr>
              <a:t>återspegla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själens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30">
                <a:latin typeface="Trebuchet MS"/>
                <a:cs typeface="Trebuchet MS"/>
              </a:rPr>
              <a:t>ljus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och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0">
                <a:latin typeface="Trebuchet MS"/>
                <a:cs typeface="Trebuchet MS"/>
              </a:rPr>
              <a:t>få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0">
                <a:latin typeface="Trebuchet MS"/>
                <a:cs typeface="Trebuchet MS"/>
              </a:rPr>
              <a:t>sin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5">
                <a:latin typeface="Trebuchet MS"/>
                <a:cs typeface="Trebuchet MS"/>
              </a:rPr>
              <a:t>kraft </a:t>
            </a:r>
            <a:r>
              <a:rPr dirty="0" sz="2400" spc="40">
                <a:latin typeface="Trebuchet MS"/>
                <a:cs typeface="Trebuchet MS"/>
              </a:rPr>
              <a:t> </a:t>
            </a:r>
            <a:r>
              <a:rPr dirty="0" sz="2400" spc="70">
                <a:latin typeface="Trebuchet MS"/>
                <a:cs typeface="Trebuchet MS"/>
              </a:rPr>
              <a:t>från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60">
                <a:latin typeface="Trebuchet MS"/>
                <a:cs typeface="Trebuchet MS"/>
              </a:rPr>
              <a:t>dess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styrka,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men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05">
                <a:latin typeface="Trebuchet MS"/>
                <a:cs typeface="Trebuchet MS"/>
              </a:rPr>
              <a:t>så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0">
                <a:latin typeface="Trebuchet MS"/>
                <a:cs typeface="Trebuchet MS"/>
              </a:rPr>
              <a:t>snart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slöja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22576" y="4246371"/>
            <a:ext cx="51898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60">
                <a:latin typeface="Trebuchet MS"/>
                <a:cs typeface="Trebuchet MS"/>
              </a:rPr>
              <a:t>kommer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emellan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50">
                <a:latin typeface="Trebuchet MS"/>
                <a:cs typeface="Trebuchet MS"/>
              </a:rPr>
              <a:t>dem,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0">
                <a:latin typeface="Trebuchet MS"/>
                <a:cs typeface="Trebuchet MS"/>
              </a:rPr>
              <a:t>verkar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70">
                <a:latin typeface="Trebuchet MS"/>
                <a:cs typeface="Trebuchet MS"/>
              </a:rPr>
              <a:t>det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90">
                <a:latin typeface="Trebuchet MS"/>
                <a:cs typeface="Trebuchet MS"/>
              </a:rPr>
              <a:t>som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22576" y="4459732"/>
            <a:ext cx="3931285" cy="939800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dirty="0" sz="2400" spc="60">
                <a:latin typeface="Trebuchet MS"/>
                <a:cs typeface="Trebuchet MS"/>
              </a:rPr>
              <a:t>om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30">
                <a:latin typeface="Trebuchet MS"/>
                <a:cs typeface="Trebuchet MS"/>
              </a:rPr>
              <a:t>ljusets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0">
                <a:latin typeface="Trebuchet MS"/>
                <a:cs typeface="Trebuchet MS"/>
              </a:rPr>
              <a:t>lyskraft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minskar.”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2400" spc="285">
                <a:latin typeface="Trebuchet MS"/>
                <a:cs typeface="Trebuchet MS"/>
              </a:rPr>
              <a:t>–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65">
                <a:latin typeface="Trebuchet MS"/>
                <a:cs typeface="Trebuchet MS"/>
              </a:rPr>
              <a:t>Bahá’u’lláh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04658" y="1469751"/>
            <a:ext cx="2758738" cy="268897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07470" y="5375198"/>
            <a:ext cx="4556525" cy="12884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755999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44649" y="1118514"/>
            <a:ext cx="5960110" cy="511556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dirty="0" sz="2400" spc="105">
                <a:latin typeface="Trebuchet MS"/>
                <a:cs typeface="Trebuchet MS"/>
              </a:rPr>
              <a:t>Men </a:t>
            </a:r>
            <a:r>
              <a:rPr dirty="0" sz="2400" spc="-75">
                <a:latin typeface="Trebuchet MS"/>
                <a:cs typeface="Trebuchet MS"/>
              </a:rPr>
              <a:t>att </a:t>
            </a:r>
            <a:r>
              <a:rPr dirty="0" sz="2400" spc="-25">
                <a:latin typeface="Trebuchet MS"/>
                <a:cs typeface="Trebuchet MS"/>
              </a:rPr>
              <a:t>själen </a:t>
            </a:r>
            <a:r>
              <a:rPr dirty="0" sz="2400" spc="90">
                <a:latin typeface="Trebuchet MS"/>
                <a:cs typeface="Trebuchet MS"/>
              </a:rPr>
              <a:t>är </a:t>
            </a:r>
            <a:r>
              <a:rPr dirty="0" sz="2400" spc="5">
                <a:latin typeface="Trebuchet MS"/>
                <a:cs typeface="Trebuchet MS"/>
              </a:rPr>
              <a:t>odödlig </a:t>
            </a:r>
            <a:r>
              <a:rPr dirty="0" sz="2400" spc="15">
                <a:latin typeface="Trebuchet MS"/>
                <a:cs typeface="Trebuchet MS"/>
              </a:rPr>
              <a:t>innebär </a:t>
            </a:r>
            <a:r>
              <a:rPr dirty="0" sz="2400" spc="-55">
                <a:latin typeface="Trebuchet MS"/>
                <a:cs typeface="Trebuchet MS"/>
              </a:rPr>
              <a:t>inte </a:t>
            </a:r>
            <a:r>
              <a:rPr dirty="0" sz="2400" spc="-75">
                <a:latin typeface="Trebuchet MS"/>
                <a:cs typeface="Trebuchet MS"/>
              </a:rPr>
              <a:t>att </a:t>
            </a:r>
            <a:r>
              <a:rPr dirty="0" sz="2400" spc="-7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bahá'í-läran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5">
                <a:latin typeface="Trebuchet MS"/>
                <a:cs typeface="Trebuchet MS"/>
              </a:rPr>
              <a:t>omfattar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5">
                <a:latin typeface="Trebuchet MS"/>
                <a:cs typeface="Trebuchet MS"/>
              </a:rPr>
              <a:t>tron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5">
                <a:latin typeface="Trebuchet MS"/>
                <a:cs typeface="Trebuchet MS"/>
              </a:rPr>
              <a:t>på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reinkarnation </a:t>
            </a:r>
            <a:r>
              <a:rPr dirty="0" sz="2400" spc="-710">
                <a:latin typeface="Trebuchet MS"/>
                <a:cs typeface="Trebuchet MS"/>
              </a:rPr>
              <a:t> </a:t>
            </a:r>
            <a:r>
              <a:rPr dirty="0" sz="2400" spc="-35">
                <a:latin typeface="Trebuchet MS"/>
                <a:cs typeface="Trebuchet MS"/>
              </a:rPr>
              <a:t>eller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">
                <a:latin typeface="Trebuchet MS"/>
                <a:cs typeface="Trebuchet MS"/>
              </a:rPr>
              <a:t>själavandring.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0">
                <a:latin typeface="Trebuchet MS"/>
                <a:cs typeface="Trebuchet MS"/>
              </a:rPr>
              <a:t>Fastän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25">
                <a:latin typeface="Trebuchet MS"/>
                <a:cs typeface="Trebuchet MS"/>
              </a:rPr>
              <a:t>själen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fortsätter  </a:t>
            </a:r>
            <a:r>
              <a:rPr dirty="0" sz="2400" spc="-75">
                <a:latin typeface="Trebuchet MS"/>
                <a:cs typeface="Trebuchet MS"/>
              </a:rPr>
              <a:t>att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0">
                <a:latin typeface="Trebuchet MS"/>
                <a:cs typeface="Trebuchet MS"/>
              </a:rPr>
              <a:t>utvecklas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30">
                <a:latin typeface="Trebuchet MS"/>
                <a:cs typeface="Trebuchet MS"/>
              </a:rPr>
              <a:t>efter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den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45">
                <a:latin typeface="Trebuchet MS"/>
                <a:cs typeface="Trebuchet MS"/>
              </a:rPr>
              <a:t>kroppsliga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30">
                <a:latin typeface="Trebuchet MS"/>
                <a:cs typeface="Trebuchet MS"/>
              </a:rPr>
              <a:t>döden,  </a:t>
            </a:r>
            <a:r>
              <a:rPr dirty="0" sz="2400" spc="70">
                <a:latin typeface="Trebuchet MS"/>
                <a:cs typeface="Trebuchet MS"/>
              </a:rPr>
              <a:t>sker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60">
                <a:latin typeface="Trebuchet MS"/>
                <a:cs typeface="Trebuchet MS"/>
              </a:rPr>
              <a:t>detta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5">
                <a:latin typeface="Trebuchet MS"/>
                <a:cs typeface="Trebuchet MS"/>
              </a:rPr>
              <a:t>på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120">
                <a:latin typeface="Trebuchet MS"/>
                <a:cs typeface="Trebuchet MS"/>
              </a:rPr>
              <a:t>ett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andligt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30">
                <a:latin typeface="Trebuchet MS"/>
                <a:cs typeface="Trebuchet MS"/>
              </a:rPr>
              <a:t>plan,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55">
                <a:latin typeface="Trebuchet MS"/>
                <a:cs typeface="Trebuchet MS"/>
              </a:rPr>
              <a:t>helt  </a:t>
            </a:r>
            <a:r>
              <a:rPr dirty="0" sz="2400" spc="45">
                <a:latin typeface="Trebuchet MS"/>
                <a:cs typeface="Trebuchet MS"/>
              </a:rPr>
              <a:t>annorlunda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60">
                <a:latin typeface="Trebuchet MS"/>
                <a:cs typeface="Trebuchet MS"/>
              </a:rPr>
              <a:t>än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70">
                <a:latin typeface="Trebuchet MS"/>
                <a:cs typeface="Trebuchet MS"/>
              </a:rPr>
              <a:t>det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35">
                <a:latin typeface="Trebuchet MS"/>
                <a:cs typeface="Trebuchet MS"/>
              </a:rPr>
              <a:t>materiella.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dirty="0" sz="2400" spc="20">
                <a:latin typeface="Trebuchet MS"/>
                <a:cs typeface="Trebuchet MS"/>
              </a:rPr>
              <a:t>Om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denna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värld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65">
                <a:latin typeface="Trebuchet MS"/>
                <a:cs typeface="Trebuchet MS"/>
              </a:rPr>
              <a:t>säger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Bahá'u'lláh:</a:t>
            </a:r>
            <a:endParaRPr sz="2400">
              <a:latin typeface="Trebuchet MS"/>
              <a:cs typeface="Trebuchet MS"/>
            </a:endParaRPr>
          </a:p>
          <a:p>
            <a:pPr marL="12700" marR="1242695" indent="66675">
              <a:lnSpc>
                <a:spcPts val="2400"/>
              </a:lnSpc>
              <a:spcBef>
                <a:spcPts val="1200"/>
              </a:spcBef>
            </a:pPr>
            <a:r>
              <a:rPr dirty="0" sz="2400">
                <a:latin typeface="Trebuchet MS"/>
                <a:cs typeface="Trebuchet MS"/>
              </a:rPr>
              <a:t>"Världen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5">
                <a:latin typeface="Trebuchet MS"/>
                <a:cs typeface="Trebuchet MS"/>
              </a:rPr>
              <a:t>på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65">
                <a:latin typeface="Trebuchet MS"/>
                <a:cs typeface="Trebuchet MS"/>
              </a:rPr>
              <a:t>andra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45">
                <a:latin typeface="Trebuchet MS"/>
                <a:cs typeface="Trebuchet MS"/>
              </a:rPr>
              <a:t>sidan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90">
                <a:latin typeface="Trebuchet MS"/>
                <a:cs typeface="Trebuchet MS"/>
              </a:rPr>
              <a:t>är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">
                <a:latin typeface="Trebuchet MS"/>
                <a:cs typeface="Trebuchet MS"/>
              </a:rPr>
              <a:t>lika  </a:t>
            </a:r>
            <a:r>
              <a:rPr dirty="0" sz="2400">
                <a:latin typeface="Trebuchet MS"/>
                <a:cs typeface="Trebuchet MS"/>
              </a:rPr>
              <a:t>olik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denna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värld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90">
                <a:latin typeface="Trebuchet MS"/>
                <a:cs typeface="Trebuchet MS"/>
              </a:rPr>
              <a:t>som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denna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värld  </a:t>
            </a:r>
            <a:r>
              <a:rPr dirty="0" sz="2400" spc="90">
                <a:latin typeface="Trebuchet MS"/>
                <a:cs typeface="Trebuchet MS"/>
              </a:rPr>
              <a:t>är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olik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0">
                <a:latin typeface="Trebuchet MS"/>
                <a:cs typeface="Trebuchet MS"/>
              </a:rPr>
              <a:t>barnets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80">
                <a:latin typeface="Trebuchet MS"/>
                <a:cs typeface="Trebuchet MS"/>
              </a:rPr>
              <a:t>när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70">
                <a:latin typeface="Trebuchet MS"/>
                <a:cs typeface="Trebuchet MS"/>
              </a:rPr>
              <a:t>det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0">
                <a:latin typeface="Trebuchet MS"/>
                <a:cs typeface="Trebuchet MS"/>
              </a:rPr>
              <a:t>fortfarande  </a:t>
            </a:r>
            <a:r>
              <a:rPr dirty="0" sz="2400" spc="-20">
                <a:latin typeface="Trebuchet MS"/>
                <a:cs typeface="Trebuchet MS"/>
              </a:rPr>
              <a:t>befinner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5">
                <a:latin typeface="Trebuchet MS"/>
                <a:cs typeface="Trebuchet MS"/>
              </a:rPr>
              <a:t>sig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65">
                <a:latin typeface="Trebuchet MS"/>
                <a:cs typeface="Trebuchet MS"/>
              </a:rPr>
              <a:t>i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5">
                <a:latin typeface="Trebuchet MS"/>
                <a:cs typeface="Trebuchet MS"/>
              </a:rPr>
              <a:t>moderns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95">
                <a:latin typeface="Trebuchet MS"/>
                <a:cs typeface="Trebuchet MS"/>
              </a:rPr>
              <a:t>liv.</a:t>
            </a:r>
            <a:endParaRPr sz="2400">
              <a:latin typeface="Trebuchet MS"/>
              <a:cs typeface="Trebuchet MS"/>
            </a:endParaRPr>
          </a:p>
          <a:p>
            <a:pPr marL="12700" marR="979169">
              <a:lnSpc>
                <a:spcPts val="2400"/>
              </a:lnSpc>
            </a:pPr>
            <a:r>
              <a:rPr dirty="0" sz="2400" spc="60">
                <a:latin typeface="Trebuchet MS"/>
                <a:cs typeface="Trebuchet MS"/>
              </a:rPr>
              <a:t>Då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25">
                <a:latin typeface="Trebuchet MS"/>
                <a:cs typeface="Trebuchet MS"/>
              </a:rPr>
              <a:t>själen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80">
                <a:latin typeface="Trebuchet MS"/>
                <a:cs typeface="Trebuchet MS"/>
              </a:rPr>
              <a:t>når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0">
                <a:latin typeface="Trebuchet MS"/>
                <a:cs typeface="Trebuchet MS"/>
              </a:rPr>
              <a:t>Guds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60">
                <a:latin typeface="Trebuchet MS"/>
                <a:cs typeface="Trebuchet MS"/>
              </a:rPr>
              <a:t>närvaro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5">
                <a:latin typeface="Trebuchet MS"/>
                <a:cs typeface="Trebuchet MS"/>
              </a:rPr>
              <a:t>skall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den </a:t>
            </a:r>
            <a:r>
              <a:rPr dirty="0" sz="2400" spc="-710">
                <a:latin typeface="Trebuchet MS"/>
                <a:cs typeface="Trebuchet MS"/>
              </a:rPr>
              <a:t> </a:t>
            </a:r>
            <a:r>
              <a:rPr dirty="0" sz="2400" spc="10">
                <a:latin typeface="Trebuchet MS"/>
                <a:cs typeface="Trebuchet MS"/>
              </a:rPr>
              <a:t>anta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den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45">
                <a:latin typeface="Trebuchet MS"/>
                <a:cs typeface="Trebuchet MS"/>
              </a:rPr>
              <a:t>skepnad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90">
                <a:latin typeface="Trebuchet MS"/>
                <a:cs typeface="Trebuchet MS"/>
              </a:rPr>
              <a:t>som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">
                <a:latin typeface="Trebuchet MS"/>
                <a:cs typeface="Trebuchet MS"/>
              </a:rPr>
              <a:t>bäst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85">
                <a:latin typeface="Trebuchet MS"/>
                <a:cs typeface="Trebuchet MS"/>
              </a:rPr>
              <a:t>passar  </a:t>
            </a:r>
            <a:r>
              <a:rPr dirty="0" sz="2400" spc="60">
                <a:latin typeface="Trebuchet MS"/>
                <a:cs typeface="Trebuchet MS"/>
              </a:rPr>
              <a:t>dess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15">
                <a:latin typeface="Trebuchet MS"/>
                <a:cs typeface="Trebuchet MS"/>
              </a:rPr>
              <a:t>odödlighet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och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90">
                <a:latin typeface="Trebuchet MS"/>
                <a:cs typeface="Trebuchet MS"/>
              </a:rPr>
              <a:t>är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5">
                <a:latin typeface="Trebuchet MS"/>
                <a:cs typeface="Trebuchet MS"/>
              </a:rPr>
              <a:t>värdig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ts val="2400"/>
              </a:lnSpc>
            </a:pPr>
            <a:r>
              <a:rPr dirty="0" sz="2400" spc="60">
                <a:latin typeface="Trebuchet MS"/>
                <a:cs typeface="Trebuchet MS"/>
              </a:rPr>
              <a:t>dess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5">
                <a:latin typeface="Trebuchet MS"/>
                <a:cs typeface="Trebuchet MS"/>
              </a:rPr>
              <a:t>himmelska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boningsplats."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17483" y="309987"/>
            <a:ext cx="5830074" cy="6319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29334" y="2907195"/>
            <a:ext cx="2450922" cy="181434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755999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48560" y="1047851"/>
            <a:ext cx="6933565" cy="2463800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dirty="0" sz="2400" spc="-60">
                <a:latin typeface="Trebuchet MS"/>
                <a:cs typeface="Trebuchet MS"/>
              </a:rPr>
              <a:t>‘Abdu’l-Bahá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65">
                <a:latin typeface="Trebuchet MS"/>
                <a:cs typeface="Trebuchet MS"/>
              </a:rPr>
              <a:t>säger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275">
                <a:latin typeface="Trebuchet MS"/>
                <a:cs typeface="Trebuchet MS"/>
              </a:rPr>
              <a:t>:</a:t>
            </a:r>
            <a:endParaRPr sz="2400">
              <a:latin typeface="Trebuchet MS"/>
              <a:cs typeface="Trebuchet MS"/>
            </a:endParaRPr>
          </a:p>
          <a:p>
            <a:pPr marL="12700" marR="5080" indent="66675">
              <a:lnSpc>
                <a:spcPts val="2400"/>
              </a:lnSpc>
              <a:spcBef>
                <a:spcPts val="1200"/>
              </a:spcBef>
            </a:pPr>
            <a:r>
              <a:rPr dirty="0" sz="2400" spc="-15">
                <a:latin typeface="Trebuchet MS"/>
                <a:cs typeface="Trebuchet MS"/>
              </a:rPr>
              <a:t>"Den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65">
                <a:latin typeface="Trebuchet MS"/>
                <a:cs typeface="Trebuchet MS"/>
              </a:rPr>
              <a:t>andra</a:t>
            </a:r>
            <a:r>
              <a:rPr dirty="0" sz="2400" spc="-190">
                <a:latin typeface="Trebuchet MS"/>
                <a:cs typeface="Trebuchet MS"/>
              </a:rPr>
              <a:t> </a:t>
            </a:r>
            <a:r>
              <a:rPr dirty="0" sz="2400" spc="30">
                <a:latin typeface="Trebuchet MS"/>
                <a:cs typeface="Trebuchet MS"/>
              </a:rPr>
              <a:t>världens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15">
                <a:latin typeface="Trebuchet MS"/>
                <a:cs typeface="Trebuchet MS"/>
              </a:rPr>
              <a:t>belöningar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90">
                <a:latin typeface="Trebuchet MS"/>
                <a:cs typeface="Trebuchet MS"/>
              </a:rPr>
              <a:t>är</a:t>
            </a:r>
            <a:r>
              <a:rPr dirty="0" sz="2400" spc="-19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den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20">
                <a:latin typeface="Trebuchet MS"/>
                <a:cs typeface="Trebuchet MS"/>
              </a:rPr>
              <a:t>fulländning </a:t>
            </a:r>
            <a:r>
              <a:rPr dirty="0" sz="2400" spc="-705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och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frid,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90">
                <a:latin typeface="Trebuchet MS"/>
                <a:cs typeface="Trebuchet MS"/>
              </a:rPr>
              <a:t>som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5">
                <a:latin typeface="Trebuchet MS"/>
                <a:cs typeface="Trebuchet MS"/>
              </a:rPr>
              <a:t>uppnås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65">
                <a:latin typeface="Trebuchet MS"/>
                <a:cs typeface="Trebuchet MS"/>
              </a:rPr>
              <a:t>i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35">
                <a:latin typeface="Trebuchet MS"/>
                <a:cs typeface="Trebuchet MS"/>
              </a:rPr>
              <a:t>de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0">
                <a:latin typeface="Trebuchet MS"/>
                <a:cs typeface="Trebuchet MS"/>
              </a:rPr>
              <a:t>andliga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20">
                <a:latin typeface="Trebuchet MS"/>
                <a:cs typeface="Trebuchet MS"/>
              </a:rPr>
              <a:t>världarna,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40">
                <a:latin typeface="Trebuchet MS"/>
                <a:cs typeface="Trebuchet MS"/>
              </a:rPr>
              <a:t>sedan </a:t>
            </a:r>
            <a:r>
              <a:rPr dirty="0" sz="2400" spc="-705">
                <a:latin typeface="Trebuchet MS"/>
                <a:cs typeface="Trebuchet MS"/>
              </a:rPr>
              <a:t> </a:t>
            </a:r>
            <a:r>
              <a:rPr dirty="0" sz="2400" spc="75">
                <a:latin typeface="Trebuchet MS"/>
                <a:cs typeface="Trebuchet MS"/>
              </a:rPr>
              <a:t>man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0">
                <a:latin typeface="Trebuchet MS"/>
                <a:cs typeface="Trebuchet MS"/>
              </a:rPr>
              <a:t>lämnat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denna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60">
                <a:latin typeface="Trebuchet MS"/>
                <a:cs typeface="Trebuchet MS"/>
              </a:rPr>
              <a:t>världen...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0">
                <a:latin typeface="Trebuchet MS"/>
                <a:cs typeface="Trebuchet MS"/>
              </a:rPr>
              <a:t>På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90">
                <a:latin typeface="Trebuchet MS"/>
                <a:cs typeface="Trebuchet MS"/>
              </a:rPr>
              <a:t>samma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15">
                <a:latin typeface="Trebuchet MS"/>
                <a:cs typeface="Trebuchet MS"/>
              </a:rPr>
              <a:t>sätt  </a:t>
            </a:r>
            <a:r>
              <a:rPr dirty="0" sz="2400" spc="10">
                <a:latin typeface="Trebuchet MS"/>
                <a:cs typeface="Trebuchet MS"/>
              </a:rPr>
              <a:t>består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den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65">
                <a:latin typeface="Trebuchet MS"/>
                <a:cs typeface="Trebuchet MS"/>
              </a:rPr>
              <a:t>andra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0">
                <a:latin typeface="Trebuchet MS"/>
                <a:cs typeface="Trebuchet MS"/>
              </a:rPr>
              <a:t>världens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5">
                <a:latin typeface="Trebuchet MS"/>
                <a:cs typeface="Trebuchet MS"/>
              </a:rPr>
              <a:t>bestraffningar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65">
                <a:latin typeface="Trebuchet MS"/>
                <a:cs typeface="Trebuchet MS"/>
              </a:rPr>
              <a:t>i</a:t>
            </a:r>
            <a:endParaRPr sz="2400">
              <a:latin typeface="Trebuchet MS"/>
              <a:cs typeface="Trebuchet MS"/>
            </a:endParaRPr>
          </a:p>
          <a:p>
            <a:pPr marL="12700" marR="2237740">
              <a:lnSpc>
                <a:spcPts val="2400"/>
              </a:lnSpc>
            </a:pPr>
            <a:r>
              <a:rPr dirty="0" sz="2400" spc="-160">
                <a:latin typeface="Trebuchet MS"/>
                <a:cs typeface="Trebuchet MS"/>
              </a:rPr>
              <a:t>...att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55">
                <a:latin typeface="Trebuchet MS"/>
                <a:cs typeface="Trebuchet MS"/>
              </a:rPr>
              <a:t>bli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0">
                <a:latin typeface="Trebuchet MS"/>
                <a:cs typeface="Trebuchet MS"/>
              </a:rPr>
              <a:t>berövad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60">
                <a:latin typeface="Trebuchet MS"/>
                <a:cs typeface="Trebuchet MS"/>
              </a:rPr>
              <a:t>dessa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enastående </a:t>
            </a:r>
            <a:r>
              <a:rPr dirty="0" sz="2400" spc="-710">
                <a:latin typeface="Trebuchet MS"/>
                <a:cs typeface="Trebuchet MS"/>
              </a:rPr>
              <a:t> </a:t>
            </a:r>
            <a:r>
              <a:rPr dirty="0" sz="2400" spc="30">
                <a:latin typeface="Trebuchet MS"/>
                <a:cs typeface="Trebuchet MS"/>
              </a:rPr>
              <a:t>gudomliga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välsignelser."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36527" y="226834"/>
            <a:ext cx="8118919" cy="6377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2432" y="3925893"/>
            <a:ext cx="7088060" cy="266172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755999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24024" y="198183"/>
            <a:ext cx="7292530" cy="6377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75827" y="5361419"/>
            <a:ext cx="57753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Trebuchet MS"/>
                <a:cs typeface="Trebuchet MS"/>
              </a:rPr>
              <a:t>blir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30">
                <a:latin typeface="Trebuchet MS"/>
                <a:cs typeface="Trebuchet MS"/>
              </a:rPr>
              <a:t>vildare,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">
                <a:latin typeface="Trebuchet MS"/>
                <a:cs typeface="Trebuchet MS"/>
              </a:rPr>
              <a:t>orättfärdigare,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80">
                <a:latin typeface="Trebuchet MS"/>
                <a:cs typeface="Trebuchet MS"/>
              </a:rPr>
              <a:t>grymmare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och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75827" y="5574779"/>
            <a:ext cx="4929505" cy="939800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dirty="0" sz="2400" spc="-25">
                <a:latin typeface="Trebuchet MS"/>
                <a:cs typeface="Trebuchet MS"/>
              </a:rPr>
              <a:t>illvilligare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60">
                <a:latin typeface="Trebuchet MS"/>
                <a:cs typeface="Trebuchet MS"/>
              </a:rPr>
              <a:t>än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35">
                <a:latin typeface="Trebuchet MS"/>
                <a:cs typeface="Trebuchet MS"/>
              </a:rPr>
              <a:t>de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lägre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15">
                <a:latin typeface="Trebuchet MS"/>
                <a:cs typeface="Trebuchet MS"/>
              </a:rPr>
              <a:t>djuren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100">
                <a:latin typeface="Trebuchet MS"/>
                <a:cs typeface="Trebuchet MS"/>
              </a:rPr>
              <a:t>själva.”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2400" spc="285">
                <a:latin typeface="Trebuchet MS"/>
                <a:cs typeface="Trebuchet MS"/>
              </a:rPr>
              <a:t>–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60">
                <a:latin typeface="Trebuchet MS"/>
                <a:cs typeface="Trebuchet MS"/>
              </a:rPr>
              <a:t>‘Abdu’l-Bahá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75827" y="1243203"/>
            <a:ext cx="6945630" cy="420497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43815" marR="95250">
              <a:lnSpc>
                <a:spcPts val="2400"/>
              </a:lnSpc>
              <a:spcBef>
                <a:spcPts val="580"/>
              </a:spcBef>
            </a:pPr>
            <a:r>
              <a:rPr dirty="0" sz="2400" spc="-245">
                <a:latin typeface="Trebuchet MS"/>
                <a:cs typeface="Trebuchet MS"/>
              </a:rPr>
              <a:t>”I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65">
                <a:latin typeface="Trebuchet MS"/>
                <a:cs typeface="Trebuchet MS"/>
              </a:rPr>
              <a:t>människan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0">
                <a:latin typeface="Trebuchet MS"/>
                <a:cs typeface="Trebuchet MS"/>
              </a:rPr>
              <a:t>finns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70">
                <a:latin typeface="Trebuchet MS"/>
                <a:cs typeface="Trebuchet MS"/>
              </a:rPr>
              <a:t>det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30">
                <a:latin typeface="Trebuchet MS"/>
                <a:cs typeface="Trebuchet MS"/>
              </a:rPr>
              <a:t>två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naturer,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hennes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0">
                <a:latin typeface="Trebuchet MS"/>
                <a:cs typeface="Trebuchet MS"/>
              </a:rPr>
              <a:t>andliga  </a:t>
            </a:r>
            <a:r>
              <a:rPr dirty="0" sz="2400" spc="-35">
                <a:latin typeface="Trebuchet MS"/>
                <a:cs typeface="Trebuchet MS"/>
              </a:rPr>
              <a:t>eller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5">
                <a:latin typeface="Trebuchet MS"/>
                <a:cs typeface="Trebuchet MS"/>
              </a:rPr>
              <a:t>högre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0">
                <a:latin typeface="Trebuchet MS"/>
                <a:cs typeface="Trebuchet MS"/>
              </a:rPr>
              <a:t>natur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och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hennes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15">
                <a:latin typeface="Trebuchet MS"/>
                <a:cs typeface="Trebuchet MS"/>
              </a:rPr>
              <a:t>materiella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35">
                <a:latin typeface="Trebuchet MS"/>
                <a:cs typeface="Trebuchet MS"/>
              </a:rPr>
              <a:t>eller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0">
                <a:latin typeface="Trebuchet MS"/>
                <a:cs typeface="Trebuchet MS"/>
              </a:rPr>
              <a:t>lägre  </a:t>
            </a:r>
            <a:r>
              <a:rPr dirty="0" sz="2400" spc="-15">
                <a:latin typeface="Trebuchet MS"/>
                <a:cs typeface="Trebuchet MS"/>
              </a:rPr>
              <a:t>natur.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15">
                <a:latin typeface="Trebuchet MS"/>
                <a:cs typeface="Trebuchet MS"/>
              </a:rPr>
              <a:t>I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den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0">
                <a:latin typeface="Trebuchet MS"/>
                <a:cs typeface="Trebuchet MS"/>
              </a:rPr>
              <a:t>ena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85">
                <a:latin typeface="Trebuchet MS"/>
                <a:cs typeface="Trebuchet MS"/>
              </a:rPr>
              <a:t>närmar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40">
                <a:latin typeface="Trebuchet MS"/>
                <a:cs typeface="Trebuchet MS"/>
              </a:rPr>
              <a:t>hon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55">
                <a:latin typeface="Trebuchet MS"/>
                <a:cs typeface="Trebuchet MS"/>
              </a:rPr>
              <a:t>sig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75">
                <a:latin typeface="Trebuchet MS"/>
                <a:cs typeface="Trebuchet MS"/>
              </a:rPr>
              <a:t>Gud,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65">
                <a:latin typeface="Trebuchet MS"/>
                <a:cs typeface="Trebuchet MS"/>
              </a:rPr>
              <a:t>i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den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65">
                <a:latin typeface="Trebuchet MS"/>
                <a:cs typeface="Trebuchet MS"/>
              </a:rPr>
              <a:t>andra </a:t>
            </a:r>
            <a:r>
              <a:rPr dirty="0" sz="2400" spc="70">
                <a:latin typeface="Trebuchet MS"/>
                <a:cs typeface="Trebuchet MS"/>
              </a:rPr>
              <a:t> </a:t>
            </a:r>
            <a:r>
              <a:rPr dirty="0" sz="2400" spc="-25">
                <a:latin typeface="Trebuchet MS"/>
                <a:cs typeface="Trebuchet MS"/>
              </a:rPr>
              <a:t>lever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40">
                <a:latin typeface="Trebuchet MS"/>
                <a:cs typeface="Trebuchet MS"/>
              </a:rPr>
              <a:t>hon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10">
                <a:latin typeface="Trebuchet MS"/>
                <a:cs typeface="Trebuchet MS"/>
              </a:rPr>
              <a:t>endast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60">
                <a:latin typeface="Trebuchet MS"/>
                <a:cs typeface="Trebuchet MS"/>
              </a:rPr>
              <a:t>för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70">
                <a:latin typeface="Trebuchet MS"/>
                <a:cs typeface="Trebuchet MS"/>
              </a:rPr>
              <a:t>världen.”</a:t>
            </a:r>
            <a:r>
              <a:rPr dirty="0" sz="2400" spc="330">
                <a:latin typeface="Trebuchet MS"/>
                <a:cs typeface="Trebuchet MS"/>
              </a:rPr>
              <a:t> </a:t>
            </a:r>
            <a:r>
              <a:rPr dirty="0" sz="2400" spc="-60">
                <a:latin typeface="Trebuchet MS"/>
                <a:cs typeface="Trebuchet MS"/>
              </a:rPr>
              <a:t>‘Abdu’l-Bahá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150">
              <a:latin typeface="Trebuchet MS"/>
              <a:cs typeface="Trebuchet MS"/>
            </a:endParaRPr>
          </a:p>
          <a:p>
            <a:pPr marL="12700" marR="895350">
              <a:lnSpc>
                <a:spcPts val="2400"/>
              </a:lnSpc>
            </a:pPr>
            <a:r>
              <a:rPr dirty="0" sz="2400" spc="-145">
                <a:latin typeface="Trebuchet MS"/>
                <a:cs typeface="Trebuchet MS"/>
              </a:rPr>
              <a:t>”Om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själens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0">
                <a:latin typeface="Trebuchet MS"/>
                <a:cs typeface="Trebuchet MS"/>
              </a:rPr>
              <a:t>andliga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5">
                <a:latin typeface="Trebuchet MS"/>
                <a:cs typeface="Trebuchet MS"/>
              </a:rPr>
              <a:t>egenskaper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90">
                <a:latin typeface="Trebuchet MS"/>
                <a:cs typeface="Trebuchet MS"/>
              </a:rPr>
              <a:t>som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75">
                <a:latin typeface="Trebuchet MS"/>
                <a:cs typeface="Trebuchet MS"/>
              </a:rPr>
              <a:t>är  </a:t>
            </a:r>
            <a:r>
              <a:rPr dirty="0" sz="2400" spc="35">
                <a:latin typeface="Trebuchet MS"/>
                <a:cs typeface="Trebuchet MS"/>
              </a:rPr>
              <a:t>öppna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60">
                <a:latin typeface="Trebuchet MS"/>
                <a:cs typeface="Trebuchet MS"/>
              </a:rPr>
              <a:t>för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den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0">
                <a:latin typeface="Trebuchet MS"/>
                <a:cs typeface="Trebuchet MS"/>
              </a:rPr>
              <a:t>gudomliga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45">
                <a:latin typeface="Trebuchet MS"/>
                <a:cs typeface="Trebuchet MS"/>
              </a:rPr>
              <a:t>andens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andedräkt,  </a:t>
            </a:r>
            <a:r>
              <a:rPr dirty="0" sz="2400" spc="25">
                <a:latin typeface="Trebuchet MS"/>
                <a:cs typeface="Trebuchet MS"/>
              </a:rPr>
              <a:t>aldrig </a:t>
            </a:r>
            <a:r>
              <a:rPr dirty="0" sz="2400" spc="20">
                <a:latin typeface="Trebuchet MS"/>
                <a:cs typeface="Trebuchet MS"/>
              </a:rPr>
              <a:t>används, </a:t>
            </a:r>
            <a:r>
              <a:rPr dirty="0" sz="2400" spc="25">
                <a:latin typeface="Trebuchet MS"/>
                <a:cs typeface="Trebuchet MS"/>
              </a:rPr>
              <a:t>förtvinar och </a:t>
            </a:r>
            <a:r>
              <a:rPr dirty="0" sz="2400" spc="75">
                <a:latin typeface="Trebuchet MS"/>
                <a:cs typeface="Trebuchet MS"/>
              </a:rPr>
              <a:t>försvagas </a:t>
            </a:r>
            <a:r>
              <a:rPr dirty="0" sz="2400" spc="-100">
                <a:latin typeface="Trebuchet MS"/>
                <a:cs typeface="Trebuchet MS"/>
              </a:rPr>
              <a:t>de, </a:t>
            </a:r>
            <a:r>
              <a:rPr dirty="0" sz="2400" spc="-710">
                <a:latin typeface="Trebuchet MS"/>
                <a:cs typeface="Trebuchet MS"/>
              </a:rPr>
              <a:t> </a:t>
            </a:r>
            <a:r>
              <a:rPr dirty="0" sz="2400" spc="60">
                <a:latin typeface="Trebuchet MS"/>
                <a:cs typeface="Trebuchet MS"/>
              </a:rPr>
              <a:t>för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75">
                <a:latin typeface="Trebuchet MS"/>
                <a:cs typeface="Trebuchet MS"/>
              </a:rPr>
              <a:t>att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slutligen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55">
                <a:latin typeface="Trebuchet MS"/>
                <a:cs typeface="Trebuchet MS"/>
              </a:rPr>
              <a:t>bli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65">
                <a:latin typeface="Trebuchet MS"/>
                <a:cs typeface="Trebuchet MS"/>
              </a:rPr>
              <a:t>helt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0">
                <a:latin typeface="Trebuchet MS"/>
                <a:cs typeface="Trebuchet MS"/>
              </a:rPr>
              <a:t>oanvändbara.</a:t>
            </a:r>
            <a:endParaRPr sz="2400">
              <a:latin typeface="Trebuchet MS"/>
              <a:cs typeface="Trebuchet MS"/>
            </a:endParaRPr>
          </a:p>
          <a:p>
            <a:pPr marL="12700" marR="5080">
              <a:lnSpc>
                <a:spcPts val="2400"/>
              </a:lnSpc>
            </a:pPr>
            <a:r>
              <a:rPr dirty="0" sz="2400" spc="20">
                <a:latin typeface="Trebuchet MS"/>
                <a:cs typeface="Trebuchet MS"/>
              </a:rPr>
              <a:t>Om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samtidigt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0">
                <a:latin typeface="Trebuchet MS"/>
                <a:cs typeface="Trebuchet MS"/>
              </a:rPr>
              <a:t>endast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själens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15">
                <a:latin typeface="Trebuchet MS"/>
                <a:cs typeface="Trebuchet MS"/>
              </a:rPr>
              <a:t>materiella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0">
                <a:latin typeface="Trebuchet MS"/>
                <a:cs typeface="Trebuchet MS"/>
              </a:rPr>
              <a:t>egenskaper  </a:t>
            </a:r>
            <a:r>
              <a:rPr dirty="0" sz="2400" spc="-10">
                <a:latin typeface="Trebuchet MS"/>
                <a:cs typeface="Trebuchet MS"/>
              </a:rPr>
              <a:t>blir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15">
                <a:latin typeface="Trebuchet MS"/>
                <a:cs typeface="Trebuchet MS"/>
              </a:rPr>
              <a:t>uppövade,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blir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60">
                <a:latin typeface="Trebuchet MS"/>
                <a:cs typeface="Trebuchet MS"/>
              </a:rPr>
              <a:t>dessa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40">
                <a:latin typeface="Trebuchet MS"/>
                <a:cs typeface="Trebuchet MS"/>
              </a:rPr>
              <a:t>fruktansvärt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0">
                <a:latin typeface="Trebuchet MS"/>
                <a:cs typeface="Trebuchet MS"/>
              </a:rPr>
              <a:t>kraftiga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4">
                <a:latin typeface="Trebuchet MS"/>
                <a:cs typeface="Trebuchet MS"/>
              </a:rPr>
              <a:t>–  </a:t>
            </a:r>
            <a:r>
              <a:rPr dirty="0" sz="2400" spc="25">
                <a:latin typeface="Trebuchet MS"/>
                <a:cs typeface="Trebuchet MS"/>
              </a:rPr>
              <a:t>och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den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olyckliga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och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vilseledda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65">
                <a:latin typeface="Trebuchet MS"/>
                <a:cs typeface="Trebuchet MS"/>
              </a:rPr>
              <a:t>människan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12531" y="2039569"/>
            <a:ext cx="1802777" cy="180277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59317" y="3951116"/>
            <a:ext cx="1260227" cy="94992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45986" y="5124589"/>
            <a:ext cx="1863208" cy="18726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755999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71916" y="1191247"/>
            <a:ext cx="7616825" cy="542036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 marR="372745">
              <a:lnSpc>
                <a:spcPts val="2400"/>
              </a:lnSpc>
              <a:spcBef>
                <a:spcPts val="580"/>
              </a:spcBef>
            </a:pPr>
            <a:r>
              <a:rPr dirty="0" sz="2400" spc="30">
                <a:latin typeface="Trebuchet MS"/>
                <a:cs typeface="Trebuchet MS"/>
              </a:rPr>
              <a:t>Fastän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75">
                <a:latin typeface="Trebuchet MS"/>
                <a:cs typeface="Trebuchet MS"/>
              </a:rPr>
              <a:t>människans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70">
                <a:latin typeface="Trebuchet MS"/>
                <a:cs typeface="Trebuchet MS"/>
              </a:rPr>
              <a:t>själ,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oavsett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60">
                <a:latin typeface="Trebuchet MS"/>
                <a:cs typeface="Trebuchet MS"/>
              </a:rPr>
              <a:t>om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40">
                <a:latin typeface="Trebuchet MS"/>
                <a:cs typeface="Trebuchet MS"/>
              </a:rPr>
              <a:t>hon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varit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troende  </a:t>
            </a:r>
            <a:r>
              <a:rPr dirty="0" sz="2400" spc="-35">
                <a:latin typeface="Trebuchet MS"/>
                <a:cs typeface="Trebuchet MS"/>
              </a:rPr>
              <a:t>eller </a:t>
            </a:r>
            <a:r>
              <a:rPr dirty="0" sz="2400" spc="-90">
                <a:latin typeface="Trebuchet MS"/>
                <a:cs typeface="Trebuchet MS"/>
              </a:rPr>
              <a:t>inte, </a:t>
            </a:r>
            <a:r>
              <a:rPr dirty="0" sz="2400">
                <a:latin typeface="Trebuchet MS"/>
                <a:cs typeface="Trebuchet MS"/>
              </a:rPr>
              <a:t>fortsätter </a:t>
            </a:r>
            <a:r>
              <a:rPr dirty="0" sz="2400" spc="-75">
                <a:latin typeface="Trebuchet MS"/>
                <a:cs typeface="Trebuchet MS"/>
              </a:rPr>
              <a:t>att </a:t>
            </a:r>
            <a:r>
              <a:rPr dirty="0" sz="2400" spc="-5">
                <a:latin typeface="Trebuchet MS"/>
                <a:cs typeface="Trebuchet MS"/>
              </a:rPr>
              <a:t>existera </a:t>
            </a:r>
            <a:r>
              <a:rPr dirty="0" sz="2400" spc="-30">
                <a:latin typeface="Trebuchet MS"/>
                <a:cs typeface="Trebuchet MS"/>
              </a:rPr>
              <a:t>efter </a:t>
            </a:r>
            <a:r>
              <a:rPr dirty="0" sz="2400" spc="-70">
                <a:latin typeface="Trebuchet MS"/>
                <a:cs typeface="Trebuchet MS"/>
              </a:rPr>
              <a:t>det </a:t>
            </a:r>
            <a:r>
              <a:rPr dirty="0" sz="2400" spc="-75">
                <a:latin typeface="Trebuchet MS"/>
                <a:cs typeface="Trebuchet MS"/>
              </a:rPr>
              <a:t>att </a:t>
            </a:r>
            <a:r>
              <a:rPr dirty="0" sz="2400" spc="10">
                <a:latin typeface="Trebuchet MS"/>
                <a:cs typeface="Trebuchet MS"/>
              </a:rPr>
              <a:t>döden </a:t>
            </a:r>
            <a:r>
              <a:rPr dirty="0" sz="2400" spc="15">
                <a:latin typeface="Trebuchet MS"/>
                <a:cs typeface="Trebuchet MS"/>
              </a:rPr>
              <a:t> </a:t>
            </a:r>
            <a:r>
              <a:rPr dirty="0" sz="2400" spc="-60">
                <a:latin typeface="Trebuchet MS"/>
                <a:cs typeface="Trebuchet MS"/>
              </a:rPr>
              <a:t>inträtt,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90">
                <a:latin typeface="Trebuchet MS"/>
                <a:cs typeface="Trebuchet MS"/>
              </a:rPr>
              <a:t>är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60">
                <a:latin typeface="Trebuchet MS"/>
                <a:cs typeface="Trebuchet MS"/>
              </a:rPr>
              <a:t>dess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5">
                <a:latin typeface="Trebuchet MS"/>
                <a:cs typeface="Trebuchet MS"/>
              </a:rPr>
              <a:t>fortsatta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45">
                <a:latin typeface="Trebuchet MS"/>
                <a:cs typeface="Trebuchet MS"/>
              </a:rPr>
              <a:t>liv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beroende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av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35">
                <a:latin typeface="Trebuchet MS"/>
                <a:cs typeface="Trebuchet MS"/>
              </a:rPr>
              <a:t>de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45">
                <a:latin typeface="Trebuchet MS"/>
                <a:cs typeface="Trebuchet MS"/>
              </a:rPr>
              <a:t>goda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35">
                <a:latin typeface="Trebuchet MS"/>
                <a:cs typeface="Trebuchet MS"/>
              </a:rPr>
              <a:t>eller </a:t>
            </a:r>
            <a:r>
              <a:rPr dirty="0" sz="2400" spc="-710">
                <a:latin typeface="Trebuchet MS"/>
                <a:cs typeface="Trebuchet MS"/>
              </a:rPr>
              <a:t> </a:t>
            </a:r>
            <a:r>
              <a:rPr dirty="0" sz="2400" spc="15">
                <a:latin typeface="Trebuchet MS"/>
                <a:cs typeface="Trebuchet MS"/>
              </a:rPr>
              <a:t>dåliga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70">
                <a:latin typeface="Trebuchet MS"/>
                <a:cs typeface="Trebuchet MS"/>
              </a:rPr>
              <a:t>karaktärsdrag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den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25">
                <a:latin typeface="Trebuchet MS"/>
                <a:cs typeface="Trebuchet MS"/>
              </a:rPr>
              <a:t>utvecklat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5">
                <a:latin typeface="Trebuchet MS"/>
                <a:cs typeface="Trebuchet MS"/>
              </a:rPr>
              <a:t>under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70">
                <a:latin typeface="Trebuchet MS"/>
                <a:cs typeface="Trebuchet MS"/>
              </a:rPr>
              <a:t>jordelivet.</a:t>
            </a:r>
            <a:endParaRPr sz="2400">
              <a:latin typeface="Trebuchet MS"/>
              <a:cs typeface="Trebuchet MS"/>
            </a:endParaRPr>
          </a:p>
          <a:p>
            <a:pPr marL="12700" marR="317500">
              <a:lnSpc>
                <a:spcPts val="2400"/>
              </a:lnSpc>
            </a:pPr>
            <a:r>
              <a:rPr dirty="0" sz="2400" spc="15">
                <a:latin typeface="Trebuchet MS"/>
                <a:cs typeface="Trebuchet MS"/>
              </a:rPr>
              <a:t>Uttryck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90">
                <a:latin typeface="Trebuchet MS"/>
                <a:cs typeface="Trebuchet MS"/>
              </a:rPr>
              <a:t>som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25">
                <a:latin typeface="Trebuchet MS"/>
                <a:cs typeface="Trebuchet MS"/>
              </a:rPr>
              <a:t>"himmel"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(eller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0">
                <a:latin typeface="Trebuchet MS"/>
                <a:cs typeface="Trebuchet MS"/>
              </a:rPr>
              <a:t>"paradis")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och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70">
                <a:latin typeface="Trebuchet MS"/>
                <a:cs typeface="Trebuchet MS"/>
              </a:rPr>
              <a:t>"helvete"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75">
                <a:latin typeface="Trebuchet MS"/>
                <a:cs typeface="Trebuchet MS"/>
              </a:rPr>
              <a:t>är  </a:t>
            </a:r>
            <a:r>
              <a:rPr dirty="0" sz="2400" spc="40">
                <a:latin typeface="Trebuchet MS"/>
                <a:cs typeface="Trebuchet MS"/>
              </a:rPr>
              <a:t>symboler </a:t>
            </a:r>
            <a:r>
              <a:rPr dirty="0" sz="2400" spc="60">
                <a:latin typeface="Trebuchet MS"/>
                <a:cs typeface="Trebuchet MS"/>
              </a:rPr>
              <a:t>för </a:t>
            </a:r>
            <a:r>
              <a:rPr dirty="0" sz="2400" spc="-25">
                <a:latin typeface="Trebuchet MS"/>
                <a:cs typeface="Trebuchet MS"/>
              </a:rPr>
              <a:t>själstillstånd, </a:t>
            </a:r>
            <a:r>
              <a:rPr dirty="0" sz="2400" spc="40">
                <a:latin typeface="Trebuchet MS"/>
                <a:cs typeface="Trebuchet MS"/>
              </a:rPr>
              <a:t>då </a:t>
            </a:r>
            <a:r>
              <a:rPr dirty="0" sz="2400" spc="-25">
                <a:latin typeface="Trebuchet MS"/>
                <a:cs typeface="Trebuchet MS"/>
              </a:rPr>
              <a:t>själen </a:t>
            </a:r>
            <a:r>
              <a:rPr dirty="0" sz="2400" spc="85">
                <a:latin typeface="Trebuchet MS"/>
                <a:cs typeface="Trebuchet MS"/>
              </a:rPr>
              <a:t>närmar </a:t>
            </a:r>
            <a:r>
              <a:rPr dirty="0" sz="2400" spc="55">
                <a:latin typeface="Trebuchet MS"/>
                <a:cs typeface="Trebuchet MS"/>
              </a:rPr>
              <a:t>sig </a:t>
            </a:r>
            <a:r>
              <a:rPr dirty="0" sz="2400" spc="6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respektive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90">
                <a:latin typeface="Trebuchet MS"/>
                <a:cs typeface="Trebuchet MS"/>
              </a:rPr>
              <a:t>är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0">
                <a:latin typeface="Trebuchet MS"/>
                <a:cs typeface="Trebuchet MS"/>
              </a:rPr>
              <a:t>avlägsen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70">
                <a:latin typeface="Trebuchet MS"/>
                <a:cs typeface="Trebuchet MS"/>
              </a:rPr>
              <a:t>från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75">
                <a:latin typeface="Trebuchet MS"/>
                <a:cs typeface="Trebuchet MS"/>
              </a:rPr>
              <a:t>Gud.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3100">
              <a:latin typeface="Trebuchet MS"/>
              <a:cs typeface="Trebuchet MS"/>
            </a:endParaRPr>
          </a:p>
          <a:p>
            <a:pPr marL="12700" marR="5080">
              <a:lnSpc>
                <a:spcPts val="2400"/>
              </a:lnSpc>
            </a:pPr>
            <a:r>
              <a:rPr dirty="0" sz="2400" spc="-60">
                <a:latin typeface="Trebuchet MS"/>
                <a:cs typeface="Trebuchet MS"/>
              </a:rPr>
              <a:t>‘Abdu’l-Bahá </a:t>
            </a:r>
            <a:r>
              <a:rPr dirty="0" sz="2400" spc="10">
                <a:latin typeface="Trebuchet MS"/>
                <a:cs typeface="Trebuchet MS"/>
              </a:rPr>
              <a:t>säger: </a:t>
            </a:r>
            <a:r>
              <a:rPr dirty="0" sz="2400" spc="-45">
                <a:latin typeface="Trebuchet MS"/>
                <a:cs typeface="Trebuchet MS"/>
              </a:rPr>
              <a:t>”När </a:t>
            </a:r>
            <a:r>
              <a:rPr dirty="0" sz="2400" spc="60">
                <a:latin typeface="Trebuchet MS"/>
                <a:cs typeface="Trebuchet MS"/>
              </a:rPr>
              <a:t>dessa </a:t>
            </a:r>
            <a:r>
              <a:rPr dirty="0" sz="2400" spc="10">
                <a:latin typeface="Trebuchet MS"/>
                <a:cs typeface="Trebuchet MS"/>
              </a:rPr>
              <a:t>själar </a:t>
            </a:r>
            <a:r>
              <a:rPr dirty="0" sz="2400" spc="25">
                <a:latin typeface="Trebuchet MS"/>
                <a:cs typeface="Trebuchet MS"/>
              </a:rPr>
              <a:t>befrias </a:t>
            </a:r>
            <a:r>
              <a:rPr dirty="0" sz="2400" spc="-240">
                <a:latin typeface="Trebuchet MS"/>
                <a:cs typeface="Trebuchet MS"/>
              </a:rPr>
              <a:t>... </a:t>
            </a:r>
            <a:r>
              <a:rPr dirty="0" sz="2400" spc="35">
                <a:latin typeface="Trebuchet MS"/>
                <a:cs typeface="Trebuchet MS"/>
              </a:rPr>
              <a:t>genom </a:t>
            </a:r>
            <a:r>
              <a:rPr dirty="0" sz="2400" spc="40">
                <a:latin typeface="Trebuchet MS"/>
                <a:cs typeface="Trebuchet MS"/>
              </a:rPr>
              <a:t> </a:t>
            </a:r>
            <a:r>
              <a:rPr dirty="0" sz="2400" spc="45">
                <a:latin typeface="Trebuchet MS"/>
                <a:cs typeface="Trebuchet MS"/>
              </a:rPr>
              <a:t>trons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70">
                <a:latin typeface="Trebuchet MS"/>
                <a:cs typeface="Trebuchet MS"/>
              </a:rPr>
              <a:t>ljus,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80">
                <a:latin typeface="Trebuchet MS"/>
                <a:cs typeface="Trebuchet MS"/>
              </a:rPr>
              <a:t>när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35">
                <a:latin typeface="Trebuchet MS"/>
                <a:cs typeface="Trebuchet MS"/>
              </a:rPr>
              <a:t>de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45">
                <a:latin typeface="Trebuchet MS"/>
                <a:cs typeface="Trebuchet MS"/>
              </a:rPr>
              <a:t>upplyses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av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45">
                <a:latin typeface="Trebuchet MS"/>
                <a:cs typeface="Trebuchet MS"/>
              </a:rPr>
              <a:t>strålarna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70">
                <a:latin typeface="Trebuchet MS"/>
                <a:cs typeface="Trebuchet MS"/>
              </a:rPr>
              <a:t>från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55">
                <a:latin typeface="Trebuchet MS"/>
                <a:cs typeface="Trebuchet MS"/>
              </a:rPr>
              <a:t>Sanningens </a:t>
            </a:r>
            <a:r>
              <a:rPr dirty="0" sz="2400" spc="-710">
                <a:latin typeface="Trebuchet MS"/>
                <a:cs typeface="Trebuchet MS"/>
              </a:rPr>
              <a:t> </a:t>
            </a:r>
            <a:r>
              <a:rPr dirty="0" sz="2400" spc="35">
                <a:latin typeface="Trebuchet MS"/>
                <a:cs typeface="Trebuchet MS"/>
              </a:rPr>
              <a:t>sol </a:t>
            </a:r>
            <a:r>
              <a:rPr dirty="0" sz="2400" spc="25">
                <a:latin typeface="Trebuchet MS"/>
                <a:cs typeface="Trebuchet MS"/>
              </a:rPr>
              <a:t>och </a:t>
            </a:r>
            <a:r>
              <a:rPr dirty="0" sz="2400" spc="30">
                <a:latin typeface="Trebuchet MS"/>
                <a:cs typeface="Trebuchet MS"/>
              </a:rPr>
              <a:t>begåvas </a:t>
            </a:r>
            <a:r>
              <a:rPr dirty="0" sz="2400" spc="10">
                <a:latin typeface="Trebuchet MS"/>
                <a:cs typeface="Trebuchet MS"/>
              </a:rPr>
              <a:t>med </a:t>
            </a:r>
            <a:r>
              <a:rPr dirty="0" sz="2400" spc="-5">
                <a:latin typeface="Trebuchet MS"/>
                <a:cs typeface="Trebuchet MS"/>
              </a:rPr>
              <a:t>alla </a:t>
            </a:r>
            <a:r>
              <a:rPr dirty="0" sz="2400" spc="55">
                <a:latin typeface="Trebuchet MS"/>
                <a:cs typeface="Trebuchet MS"/>
              </a:rPr>
              <a:t>mänskliga </a:t>
            </a:r>
            <a:r>
              <a:rPr dirty="0" sz="2400" spc="10">
                <a:latin typeface="Trebuchet MS"/>
                <a:cs typeface="Trebuchet MS"/>
              </a:rPr>
              <a:t>dygder, </a:t>
            </a:r>
            <a:r>
              <a:rPr dirty="0" sz="2400" spc="85">
                <a:latin typeface="Trebuchet MS"/>
                <a:cs typeface="Trebuchet MS"/>
              </a:rPr>
              <a:t>räknar </a:t>
            </a:r>
            <a:r>
              <a:rPr dirty="0" sz="2400" spc="-35">
                <a:latin typeface="Trebuchet MS"/>
                <a:cs typeface="Trebuchet MS"/>
              </a:rPr>
              <a:t>de </a:t>
            </a:r>
            <a:r>
              <a:rPr dirty="0" sz="2400" spc="-710">
                <a:latin typeface="Trebuchet MS"/>
                <a:cs typeface="Trebuchet MS"/>
              </a:rPr>
              <a:t> </a:t>
            </a:r>
            <a:r>
              <a:rPr dirty="0" sz="2400" spc="-60">
                <a:latin typeface="Trebuchet MS"/>
                <a:cs typeface="Trebuchet MS"/>
              </a:rPr>
              <a:t>detta </a:t>
            </a:r>
            <a:r>
              <a:rPr dirty="0" sz="2400" spc="90">
                <a:latin typeface="Trebuchet MS"/>
                <a:cs typeface="Trebuchet MS"/>
              </a:rPr>
              <a:t>som </a:t>
            </a:r>
            <a:r>
              <a:rPr dirty="0" sz="2400">
                <a:latin typeface="Trebuchet MS"/>
                <a:cs typeface="Trebuchet MS"/>
              </a:rPr>
              <a:t>den </a:t>
            </a:r>
            <a:r>
              <a:rPr dirty="0" sz="2400" spc="30">
                <a:latin typeface="Trebuchet MS"/>
                <a:cs typeface="Trebuchet MS"/>
              </a:rPr>
              <a:t>största </a:t>
            </a:r>
            <a:r>
              <a:rPr dirty="0" sz="2400">
                <a:latin typeface="Trebuchet MS"/>
                <a:cs typeface="Trebuchet MS"/>
              </a:rPr>
              <a:t>belöning </a:t>
            </a:r>
            <a:r>
              <a:rPr dirty="0" sz="2400" spc="25">
                <a:latin typeface="Trebuchet MS"/>
                <a:cs typeface="Trebuchet MS"/>
              </a:rPr>
              <a:t>och </a:t>
            </a:r>
            <a:r>
              <a:rPr dirty="0" sz="2400" spc="5">
                <a:latin typeface="Trebuchet MS"/>
                <a:cs typeface="Trebuchet MS"/>
              </a:rPr>
              <a:t>betraktar </a:t>
            </a:r>
            <a:r>
              <a:rPr dirty="0" sz="2400" spc="-70">
                <a:latin typeface="Trebuchet MS"/>
                <a:cs typeface="Trebuchet MS"/>
              </a:rPr>
              <a:t>det </a:t>
            </a:r>
            <a:r>
              <a:rPr dirty="0" sz="2400" spc="90">
                <a:latin typeface="Trebuchet MS"/>
                <a:cs typeface="Trebuchet MS"/>
              </a:rPr>
              <a:t>som </a:t>
            </a:r>
            <a:r>
              <a:rPr dirty="0" sz="2400" spc="95">
                <a:latin typeface="Trebuchet MS"/>
                <a:cs typeface="Trebuchet MS"/>
              </a:rPr>
              <a:t> </a:t>
            </a:r>
            <a:r>
              <a:rPr dirty="0" sz="2400" spc="-70">
                <a:latin typeface="Trebuchet MS"/>
                <a:cs typeface="Trebuchet MS"/>
              </a:rPr>
              <a:t>det </a:t>
            </a:r>
            <a:r>
              <a:rPr dirty="0" sz="2400" spc="80">
                <a:latin typeface="Trebuchet MS"/>
                <a:cs typeface="Trebuchet MS"/>
              </a:rPr>
              <a:t>sanna </a:t>
            </a:r>
            <a:r>
              <a:rPr dirty="0" sz="2400" spc="-10">
                <a:latin typeface="Trebuchet MS"/>
                <a:cs typeface="Trebuchet MS"/>
              </a:rPr>
              <a:t>paradiset. </a:t>
            </a:r>
            <a:r>
              <a:rPr dirty="0" sz="2400" spc="-5">
                <a:latin typeface="Trebuchet MS"/>
                <a:cs typeface="Trebuchet MS"/>
              </a:rPr>
              <a:t>Likaledes </a:t>
            </a:r>
            <a:r>
              <a:rPr dirty="0" sz="2400" spc="5">
                <a:latin typeface="Trebuchet MS"/>
                <a:cs typeface="Trebuchet MS"/>
              </a:rPr>
              <a:t>betraktar </a:t>
            </a:r>
            <a:r>
              <a:rPr dirty="0" sz="2400" spc="-35">
                <a:latin typeface="Trebuchet MS"/>
                <a:cs typeface="Trebuchet MS"/>
              </a:rPr>
              <a:t>de </a:t>
            </a:r>
            <a:r>
              <a:rPr dirty="0" sz="2400" spc="15">
                <a:latin typeface="Trebuchet MS"/>
                <a:cs typeface="Trebuchet MS"/>
              </a:rPr>
              <a:t>andlig </a:t>
            </a:r>
            <a:r>
              <a:rPr dirty="0" sz="2400" spc="2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bestraffning </a:t>
            </a:r>
            <a:r>
              <a:rPr dirty="0" sz="2400" spc="285">
                <a:latin typeface="Trebuchet MS"/>
                <a:cs typeface="Trebuchet MS"/>
              </a:rPr>
              <a:t>– </a:t>
            </a:r>
            <a:r>
              <a:rPr dirty="0" sz="2400" spc="-240">
                <a:latin typeface="Trebuchet MS"/>
                <a:cs typeface="Trebuchet MS"/>
              </a:rPr>
              <a:t>... </a:t>
            </a:r>
            <a:r>
              <a:rPr dirty="0" sz="2400" spc="-75">
                <a:latin typeface="Trebuchet MS"/>
                <a:cs typeface="Trebuchet MS"/>
              </a:rPr>
              <a:t>att </a:t>
            </a:r>
            <a:r>
              <a:rPr dirty="0" sz="2400" spc="55">
                <a:latin typeface="Trebuchet MS"/>
                <a:cs typeface="Trebuchet MS"/>
              </a:rPr>
              <a:t>vara </a:t>
            </a:r>
            <a:r>
              <a:rPr dirty="0" sz="2400" spc="70">
                <a:latin typeface="Trebuchet MS"/>
                <a:cs typeface="Trebuchet MS"/>
              </a:rPr>
              <a:t>avskärmad från </a:t>
            </a:r>
            <a:r>
              <a:rPr dirty="0" sz="2400" spc="-80">
                <a:latin typeface="Trebuchet MS"/>
                <a:cs typeface="Trebuchet MS"/>
              </a:rPr>
              <a:t>Gud; </a:t>
            </a:r>
            <a:r>
              <a:rPr dirty="0" sz="2400" spc="55">
                <a:latin typeface="Trebuchet MS"/>
                <a:cs typeface="Trebuchet MS"/>
              </a:rPr>
              <a:t>vara </a:t>
            </a:r>
            <a:r>
              <a:rPr dirty="0" sz="2400" spc="60">
                <a:latin typeface="Trebuchet MS"/>
                <a:cs typeface="Trebuchet MS"/>
              </a:rPr>
              <a:t> </a:t>
            </a:r>
            <a:r>
              <a:rPr dirty="0" sz="2400" spc="45">
                <a:latin typeface="Trebuchet MS"/>
                <a:cs typeface="Trebuchet MS"/>
              </a:rPr>
              <a:t>okunnig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och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45">
                <a:latin typeface="Trebuchet MS"/>
                <a:cs typeface="Trebuchet MS"/>
              </a:rPr>
              <a:t>omedveten;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75">
                <a:latin typeface="Trebuchet MS"/>
                <a:cs typeface="Trebuchet MS"/>
              </a:rPr>
              <a:t>att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5">
                <a:latin typeface="Trebuchet MS"/>
                <a:cs typeface="Trebuchet MS"/>
              </a:rPr>
              <a:t>vara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">
                <a:latin typeface="Trebuchet MS"/>
                <a:cs typeface="Trebuchet MS"/>
              </a:rPr>
              <a:t>upptagen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av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begär;</a:t>
            </a:r>
            <a:endParaRPr sz="2400">
              <a:latin typeface="Trebuchet MS"/>
              <a:cs typeface="Trebuchet MS"/>
            </a:endParaRPr>
          </a:p>
          <a:p>
            <a:pPr marL="12700" marR="431165">
              <a:lnSpc>
                <a:spcPts val="2400"/>
              </a:lnSpc>
            </a:pPr>
            <a:r>
              <a:rPr dirty="0" sz="2400" spc="-75">
                <a:latin typeface="Trebuchet MS"/>
                <a:cs typeface="Trebuchet MS"/>
              </a:rPr>
              <a:t>att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5">
                <a:latin typeface="Trebuchet MS"/>
                <a:cs typeface="Trebuchet MS"/>
              </a:rPr>
              <a:t>vara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försjunken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65">
                <a:latin typeface="Trebuchet MS"/>
                <a:cs typeface="Trebuchet MS"/>
              </a:rPr>
              <a:t>i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0">
                <a:latin typeface="Trebuchet MS"/>
                <a:cs typeface="Trebuchet MS"/>
              </a:rPr>
              <a:t>djuriska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30">
                <a:latin typeface="Trebuchet MS"/>
                <a:cs typeface="Trebuchet MS"/>
              </a:rPr>
              <a:t>laster;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...räknar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35">
                <a:latin typeface="Trebuchet MS"/>
                <a:cs typeface="Trebuchet MS"/>
              </a:rPr>
              <a:t>de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90">
                <a:latin typeface="Trebuchet MS"/>
                <a:cs typeface="Trebuchet MS"/>
              </a:rPr>
              <a:t>som </a:t>
            </a:r>
            <a:r>
              <a:rPr dirty="0" sz="2400" spc="-70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den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0">
                <a:latin typeface="Trebuchet MS"/>
                <a:cs typeface="Trebuchet MS"/>
              </a:rPr>
              <a:t>största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0">
                <a:latin typeface="Trebuchet MS"/>
                <a:cs typeface="Trebuchet MS"/>
              </a:rPr>
              <a:t>plåga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och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30">
                <a:latin typeface="Trebuchet MS"/>
                <a:cs typeface="Trebuchet MS"/>
              </a:rPr>
              <a:t>bestraffning.”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9382" y="309925"/>
            <a:ext cx="5160244" cy="5172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Örjan Widegren</dc:creator>
  <dc:title>A4 Powerpoint</dc:title>
  <dcterms:created xsi:type="dcterms:W3CDTF">2021-06-02T08:33:11Z</dcterms:created>
  <dcterms:modified xsi:type="dcterms:W3CDTF">2021-06-02T08:33:11Z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2020-12-09T00:00:00Z</vt:filetime>
  </property>
  <property fmtid="{D5CDD505-2E9C-101B-9397-08002B2CF9AE}" pid="3" name="Creator">
    <vt:lpwstr>Serif Affinity Publisher 1.8.5</vt:lpwstr>
  </property>
  <property fmtid="{D5CDD505-2E9C-101B-9397-08002B2CF9AE}" pid="4" name="LastSaved">
    <vt:filetime>2021-06-02T00:00:00Z</vt:filetime>
  </property>
</Properties>
</file>