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5" r:id="rId2"/>
    <p:sldId id="266" r:id="rId3"/>
    <p:sldId id="282" r:id="rId4"/>
    <p:sldId id="258" r:id="rId5"/>
    <p:sldId id="267" r:id="rId6"/>
    <p:sldId id="287" r:id="rId7"/>
    <p:sldId id="277" r:id="rId8"/>
    <p:sldId id="280" r:id="rId9"/>
    <p:sldId id="274" r:id="rId10"/>
    <p:sldId id="283" r:id="rId11"/>
    <p:sldId id="285" r:id="rId12"/>
    <p:sldId id="271" r:id="rId13"/>
    <p:sldId id="284" r:id="rId14"/>
    <p:sldId id="272" r:id="rId15"/>
    <p:sldId id="279" r:id="rId16"/>
    <p:sldId id="278" r:id="rId17"/>
    <p:sldId id="286" r:id="rId18"/>
  </p:sldIdLst>
  <p:sldSz cx="10082213" cy="7564438"/>
  <p:notesSz cx="10082213" cy="7564438"/>
  <p:embeddedFontLst>
    <p:embeddedFont>
      <p:font typeface="Ebrima" panose="02000000000000000000" pitchFamily="2" charset="0"/>
      <p:regular r:id="rId19"/>
      <p:bold r:id="rId20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81" autoAdjust="0"/>
  </p:normalViewPr>
  <p:slideViewPr>
    <p:cSldViewPr>
      <p:cViewPr varScale="1">
        <p:scale>
          <a:sx n="115" d="100"/>
          <a:sy n="115" d="100"/>
        </p:scale>
        <p:origin x="1194" y="11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3B4F608-3731-492A-B5FA-B58336B180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825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E0011F3-E3A1-4F93-ABA3-F0D94B1F9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795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9327D69-39BE-4C7C-B9FC-BA16DD28AD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415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83903F8-4481-48F1-B268-31C0239B1F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142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4584C3-3D95-4AFD-BC5C-D0F6931224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558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7E0AFD2-2250-4481-AD76-C60FE9EF11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6040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B474F22-0113-4FA6-B020-453515868C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3001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69BF20E-299D-4767-AAE2-ADF03EC6AA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4293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5511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220E90C-D3C0-4D1B-B642-AD84C929B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4699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AE6DDD-9792-4A37-9EFA-25D7D373B3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238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82784" cy="756513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720479" y="1987588"/>
            <a:ext cx="4286821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spc="10" dirty="0">
                <a:latin typeface="Ebrima"/>
                <a:cs typeface="Ebrima"/>
              </a:rPr>
              <a:t>"Jorden är ett enda land</a:t>
            </a:r>
            <a:endParaRPr sz="2900" dirty="0">
              <a:latin typeface="Ebrima"/>
              <a:cs typeface="Ebrima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20479" y="2437943"/>
            <a:ext cx="3421723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70" spc="10" dirty="0">
                <a:latin typeface="Ebrima"/>
                <a:cs typeface="Ebrima"/>
              </a:rPr>
              <a:t>och mänskligheten</a:t>
            </a:r>
            <a:endParaRPr sz="2900">
              <a:latin typeface="Ebrima"/>
              <a:cs typeface="Ebrima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20479" y="2888285"/>
            <a:ext cx="3404997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70" spc="10" dirty="0">
                <a:latin typeface="Ebrima"/>
                <a:cs typeface="Ebrima"/>
              </a:rPr>
              <a:t>dess medborgare.”</a:t>
            </a:r>
            <a:endParaRPr sz="2900">
              <a:latin typeface="Ebrima"/>
              <a:cs typeface="Ebrim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549283" y="3407968"/>
            <a:ext cx="1564614" cy="2382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Ebrima"/>
                <a:cs typeface="Ebrima"/>
              </a:rPr>
              <a:t>– Bahá’u’lláh</a:t>
            </a:r>
            <a:endParaRPr sz="1900">
              <a:latin typeface="Ebrima"/>
              <a:cs typeface="Ebrim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20479" y="3892854"/>
            <a:ext cx="4347324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spc="10" dirty="0">
                <a:latin typeface="Ebrima"/>
                <a:cs typeface="Ebrima"/>
              </a:rPr>
              <a:t>”Mänsklighetens välfärd,</a:t>
            </a:r>
            <a:endParaRPr sz="2900" dirty="0">
              <a:latin typeface="Ebrima"/>
              <a:cs typeface="Ebrim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20479" y="4343197"/>
            <a:ext cx="4016807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spc="10" dirty="0">
                <a:latin typeface="Ebrima"/>
                <a:cs typeface="Ebrima"/>
              </a:rPr>
              <a:t>dess fred och säkerhet</a:t>
            </a:r>
            <a:endParaRPr sz="2900">
              <a:latin typeface="Ebrima"/>
              <a:cs typeface="Ebrim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20479" y="4793551"/>
            <a:ext cx="3928072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spc="10" dirty="0">
                <a:latin typeface="Ebrima"/>
                <a:cs typeface="Ebrima"/>
              </a:rPr>
              <a:t>är ouppnåeliga såvida</a:t>
            </a:r>
            <a:endParaRPr sz="2900">
              <a:latin typeface="Ebrima"/>
              <a:cs typeface="Ebrim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20479" y="5243893"/>
            <a:ext cx="3956379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940" spc="10" dirty="0">
                <a:latin typeface="Ebrima"/>
                <a:cs typeface="Ebrima"/>
              </a:rPr>
              <a:t>icke dess enhet är fast</a:t>
            </a:r>
            <a:endParaRPr sz="2900">
              <a:latin typeface="Ebrima"/>
              <a:cs typeface="Ebrim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20479" y="5694235"/>
            <a:ext cx="1903019" cy="3573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00" spc="10" dirty="0">
                <a:latin typeface="Ebrima"/>
                <a:cs typeface="Ebrima"/>
              </a:rPr>
              <a:t>grundad.”</a:t>
            </a:r>
            <a:endParaRPr sz="3000">
              <a:latin typeface="Ebrima"/>
              <a:cs typeface="Ebrim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549283" y="6237036"/>
            <a:ext cx="1564614" cy="2382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Ebrima"/>
                <a:cs typeface="Ebrima"/>
              </a:rPr>
              <a:t>– Bahá’u’lláh</a:t>
            </a:r>
            <a:endParaRPr sz="1900">
              <a:latin typeface="Ebrima"/>
              <a:cs typeface="Ebrima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354" y="750853"/>
            <a:ext cx="1793181" cy="564919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02" y="2144603"/>
            <a:ext cx="4717420" cy="3301502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5688482" y="5399964"/>
            <a:ext cx="3084627" cy="2382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Lotus-templet  i  New  Delhi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6273C58-5022-4A4D-BF5D-B1E1AD0198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8711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6273C58-5022-4A4D-BF5D-B1E1AD0198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955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DAA7C91-F086-4D15-8F91-38D3FB341B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5166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F9EB01B-2B3F-4F44-9828-44FA21DA5E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3039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7722B11-6110-4375-8B62-E449D5A064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9"/>
            <a:ext cx="10082213" cy="7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839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37</Words>
  <Application>Microsoft Office PowerPoint</Application>
  <PresentationFormat>Anpassad</PresentationFormat>
  <Paragraphs>11</Paragraphs>
  <Slides>17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0" baseType="lpstr">
      <vt:lpstr>Ebrima</vt:lpstr>
      <vt:lpstr>Arial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Örjan Widegren</dc:creator>
  <cp:lastModifiedBy>Örjan Widegren</cp:lastModifiedBy>
  <cp:revision>19</cp:revision>
  <dcterms:created xsi:type="dcterms:W3CDTF">2019-01-25T08:48:54Z</dcterms:created>
  <dcterms:modified xsi:type="dcterms:W3CDTF">2019-11-09T16:53:07Z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2019-01-25T00:00:00Z</vt:filetime>
  </property>
  <property fmtid="{D5CDD505-2E9C-101B-9397-08002B2CF9AE}" pid="3" name="LastSaved">
    <vt:filetime>2019-01-25T00:00:00Z</vt:filetime>
  </property>
</Properties>
</file>